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0/build-a-balanced-seed-assortment-from-catalogue-coverage-f7a12cc1.html" TargetMode="External"/><Relationship Id="rId4" Type="http://schemas.openxmlformats.org/officeDocument/2006/relationships/hyperlink" Target="https://bulkseedsinternational-en.porkbunlead.workers.dev/aws/bulkseedsinternational-en-10/plan-an-import-ready-seed-sourcing-file-for-each-destination-13c20d3d.pdf" TargetMode="External"/><Relationship Id="rId5" Type="http://schemas.openxmlformats.org/officeDocument/2006/relationships/hyperlink" Target="https://bulkseedsinternational-en.porkbunlead.workers.dev/aws/bulkseedsinternational-en-10/plan-a-destination-specific-seed-buying-matrix-3dcf3656.odt" TargetMode="External"/><Relationship Id="rId6" Type="http://schemas.openxmlformats.org/officeDocument/2006/relationships/hyperlink" Target="https://bulkseedsinternational-en.porkbunlead.workers.dev/aws/bulkseedsinternational-en-10/compare-seed-ranges-with-a-category-coverage-matrix-99bc4666.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0/checklist-for-verifying-a-wholesale-seed-supplier-bcd84365.docx" TargetMode="External"/><Relationship Id="rId3" Type="http://schemas.openxmlformats.org/officeDocument/2006/relationships/hyperlink" Target="https://bulkseedsinternational-en.porkbunlead.workers.dev/aws/bulkseedsinternational-en-10/questions-about-browser-baskets-and-failed-seed-enquiries-eccba436.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roles behind a wholesale seed quotation</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Build a balanced seed assortment from catalogue coverage</a:t>
            </a:r>
          </a:p>
          <a:p>
            <a:r>
              <a:rPr sz="1800">
                <a:hlinkClick r:id="rId4"/>
              </a:rPr>
              <a:t>Plan an import-ready seed sourcing file for each destination</a:t>
            </a:r>
          </a:p>
          <a:p>
            <a:r>
              <a:rPr sz="1800">
                <a:hlinkClick r:id="rId5"/>
              </a:rPr>
              <a:t>Plan a destination-specific seed buying matrix</a:t>
            </a:r>
          </a:p>
          <a:p>
            <a:r>
              <a:rPr sz="1800">
                <a:hlinkClick r:id="rId6"/>
              </a:rPr>
              <a:t>Compare seed ranges with a category coverage matrix</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Checklist for verifying a wholesale seed supplier</a:t>
            </a:r>
          </a:p>
          <a:p>
            <a:r>
              <a:rPr sz="1800">
                <a:hlinkClick r:id="rId3"/>
              </a:rPr>
              <a:t>Questions about browser baskets and failed seed enquiries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