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1/map-seed-catalogue-categories-to-retail-buying-decisions-da2a1e0d.html" TargetMode="External"/><Relationship Id="rId4" Type="http://schemas.openxmlformats.org/officeDocument/2006/relationships/hyperlink" Target="https://bulkseedsinternational-en.porkbunlead.workers.dev/aws/bulkseedsinternational-en-11/build-a-destination-ready-seed-import-file-0cdec1a5.pdf" TargetMode="External"/><Relationship Id="rId5" Type="http://schemas.openxmlformats.org/officeDocument/2006/relationships/hyperlink" Target="https://bulkseedsinternational-en.porkbunlead.workers.dev/aws/bulkseedsinternational-en-11/checklist-for-a-seed-enquiry-ready-for-submission-69115e2e.docx" TargetMode="External"/><Relationship Id="rId6" Type="http://schemas.openxmlformats.org/officeDocument/2006/relationships/hyperlink" Target="https://bulkseedsinternational-en.porkbunlead.workers.dev/aws/bulkseedsinternational-en-11/compare-seed-supplier-verification-criteria-99cbf988.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1/questions-and-answers-about-seed-enquiry-accounts-and-submission-a093513f.rtf" TargetMode="External"/><Relationship Id="rId3" Type="http://schemas.openxmlformats.org/officeDocument/2006/relationships/hyperlink" Target="https://bulkseedsinternational-en.porkbunlead.workers.dev/aws/bulkseedsinternational-en-11/plan-a-seed-assortment-across-vegetables-flowers-herbs-and-microgreens-ed303b3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Seed Quotation Decision Chain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Map Seed Catalogue Categories to Retail Buying Decisions</a:t>
            </a:r>
          </a:p>
          <a:p>
            <a:r>
              <a:rPr sz="1800">
                <a:hlinkClick r:id="rId4"/>
              </a:rPr>
              <a:t>Build a Destination-Ready Seed Import File</a:t>
            </a:r>
          </a:p>
          <a:p>
            <a:r>
              <a:rPr sz="1800">
                <a:hlinkClick r:id="rId5"/>
              </a:rPr>
              <a:t>Checklist for a Seed Enquiry Ready for Submission</a:t>
            </a:r>
          </a:p>
          <a:p>
            <a:r>
              <a:rPr sz="1800">
                <a:hlinkClick r:id="rId6"/>
              </a:rPr>
              <a:t>Compare Seed Supplier Verification Criteria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Questions and Answers About Seed Enquiry Accounts and Submission</a:t>
            </a:r>
          </a:p>
          <a:p>
            <a:r>
              <a:rPr sz="1800">
                <a:hlinkClick r:id="rId3"/>
              </a:rPr>
              <a:t>Plan a Seed Assortment Across Vegetables Flowers Herbs and Microgreens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