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13/turn-a-seed-range-idea-into-an-internal-buying-brief-0aefd064.html" TargetMode="External"/><Relationship Id="rId4" Type="http://schemas.openxmlformats.org/officeDocument/2006/relationships/hyperlink" Target="https://bulkseedsinternational-en.porkbunlead.workers.dev/aws/bulkseedsinternational-en-13/questions-for-designing-a-customer-led-seed-section-11920dc5.rtf" TargetMode="External"/><Relationship Id="rId5" Type="http://schemas.openxmlformats.org/officeDocument/2006/relationships/hyperlink" Target="https://bulkseedsinternational-en.porkbunlead.workers.dev/aws/bulkseedsinternational-en-13/check-that-seed-records-are-clear-for-customer-facing-retail-1c7f682d.docx" TargetMode="External"/><Relationship Id="rId6" Type="http://schemas.openxmlformats.org/officeDocument/2006/relationships/hyperlink" Target="https://bulkseedsinternational-en.porkbunlead.workers.dev/aws/bulkseedsinternational-en-13/compare-seed-varieties-with-a-weighted-retail-criteria-sheet-1fd544ea.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13/plan-a-beginner-friendly-seed-retail-section-6cdb047a.odt" TargetMode="External"/><Relationship Id="rId3" Type="http://schemas.openxmlformats.org/officeDocument/2006/relationships/hyperlink" Target="https://bulkseedsinternational-en.porkbunlead.workers.dev/aws/bulkseedsinternational-en-13/build-a-multi-enquiry-request-log-for-wholesale-seeds-81e0370e.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 a seed assortment to an internal buying group</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Turn a seed range idea into an internal buying brief</a:t>
            </a:r>
          </a:p>
          <a:p>
            <a:r>
              <a:rPr sz="1800">
                <a:hlinkClick r:id="rId4"/>
              </a:rPr>
              <a:t>Questions for designing a customer-led seed section</a:t>
            </a:r>
          </a:p>
          <a:p>
            <a:r>
              <a:rPr sz="1800">
                <a:hlinkClick r:id="rId5"/>
              </a:rPr>
              <a:t>Check that seed records are clear for customer-facing retail</a:t>
            </a:r>
          </a:p>
          <a:p>
            <a:r>
              <a:rPr sz="1800">
                <a:hlinkClick r:id="rId6"/>
              </a:rPr>
              <a:t>Compare seed varieties with a weighted retail criteria sheet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 a beginner friendly seed retail section</a:t>
            </a:r>
          </a:p>
          <a:p>
            <a:r>
              <a:rPr sz="1800">
                <a:hlinkClick r:id="rId3"/>
              </a:rPr>
              <a:t>Build a multi-enquiry request log for wholesale seeds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