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4/choose-the-right-seed-enquiry-route-9fdb414f.html" TargetMode="External"/><Relationship Id="rId4" Type="http://schemas.openxmlformats.org/officeDocument/2006/relationships/hyperlink" Target="https://bulkseedsinternational-en.porkbunlead.workers.dev/aws/bulkseedsinternational-en-14/common-questions-about-seed-supplier-identity-and-terms-1657e30e.rtf" TargetMode="External"/><Relationship Id="rId5" Type="http://schemas.openxmlformats.org/officeDocument/2006/relationships/hyperlink" Target="https://bulkseedsinternational-en.porkbunlead.workers.dev/aws/bulkseedsinternational-en-14/compare-seed-varieties-for-customer-retail-decisions-73bd78da.xlsx" TargetMode="External"/><Relationship Id="rId6" Type="http://schemas.openxmlformats.org/officeDocument/2006/relationships/hyperlink" Target="https://bulkseedsinternational-en.porkbunlead.workers.dev/aws/bulkseedsinternational-en-14/plan-a-retail-herb-range-by-market-use-99110f4f.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4/build-a-botanical-identification-record-for-seed-buying-aab7faeb.pdf" TargetMode="External"/><Relationship Id="rId3" Type="http://schemas.openxmlformats.org/officeDocument/2006/relationships/hyperlink" Target="https://bulkseedsinternational-en.porkbunlead.workers.dev/aws/bulkseedsinternational-en-14/check-seed-catalogue-records-for-quotation-readiness-c703f03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a microgreens and sprouts retail offer</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Choose the right seed enquiry route</a:t>
            </a:r>
          </a:p>
          <a:p>
            <a:r>
              <a:rPr sz="1800">
                <a:hlinkClick r:id="rId4"/>
              </a:rPr>
              <a:t>Common questions about seed supplier identity and terms</a:t>
            </a:r>
          </a:p>
          <a:p>
            <a:r>
              <a:rPr sz="1800">
                <a:hlinkClick r:id="rId5"/>
              </a:rPr>
              <a:t>Compare seed varieties for customer retail decisions</a:t>
            </a:r>
          </a:p>
          <a:p>
            <a:r>
              <a:rPr sz="1800">
                <a:hlinkClick r:id="rId6"/>
              </a:rPr>
              <a:t>Plan a retail herb range by market use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Build a botanical identification record for seed buying</a:t>
            </a:r>
          </a:p>
          <a:p>
            <a:r>
              <a:rPr sz="1800">
                <a:hlinkClick r:id="rId3"/>
              </a:rPr>
              <a:t>Check seed catalogue records for quotation readiness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