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15/choose-a-seed-range-using-catalogue-depth-and-retail-relevance-29249d5e.html" TargetMode="External"/><Relationship Id="rId4" Type="http://schemas.openxmlformats.org/officeDocument/2006/relationships/hyperlink" Target="https://bulkseedsinternational-en.porkbunlead.workers.dev/aws/bulkseedsinternational-en-15/prepare-a-destination-specific-seed-buying-workflow-for-australia-and--87bf5fb2.pdf" TargetMode="External"/><Relationship Id="rId5" Type="http://schemas.openxmlformats.org/officeDocument/2006/relationships/hyperlink" Target="https://bulkseedsinternational-en.porkbunlead.workers.dev/aws/bulkseedsinternational-en-15/plan-a-seed-assortment-using-demand-scenarios-8ee8b949.odt" TargetMode="External"/><Relationship Id="rId6" Type="http://schemas.openxmlformats.org/officeDocument/2006/relationships/hyperlink" Target="https://bulkseedsinternational-en.porkbunlead.workers.dev/aws/bulkseedsinternational-en-15/audit-a-seed-assortment-for-quotation-readiness-b6e6b6f3.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15/questions-about-seed-range-categories-and-retail-use-b826350a.rtf" TargetMode="External"/><Relationship Id="rId3" Type="http://schemas.openxmlformats.org/officeDocument/2006/relationships/hyperlink" Target="https://bulkseedsinternational-en.porkbunlead.workers.dev/aws/bulkseedsinternational-en-15/compare-seed-enquiries-by-commercial-and-product-criteria-ce08bbc3.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 a seed range to an internal buying group</a:t>
            </a:r>
          </a:p>
        </p:txBody>
      </p:sp>
      <p:sp>
        <p:nvSpPr>
          <p:cNvPr id="3" name="Content Placeholder 2"/>
          <p:cNvSpPr>
            <a:spLocks noGrp="1"/>
          </p:cNvSpPr>
          <p:nvPr>
            <p:ph idx="1"/>
          </p:nvPr>
        </p:nvSpPr>
        <p:spPr/>
        <p:txBody>
          <a:bodyPr/>
          <a:lstStyle/>
          <a:p>
            <a:r>
              <a:t>A clear purchasing brief helps a seed retailer obtain accurate information, avoid omissions and compare quotations more effectively. It should describe the products needed, the business context and the conditions that will affect supply, documentation and delivery.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seed selection</a:t>
            </a:r>
          </a:p>
        </p:txBody>
      </p:sp>
      <p:sp>
        <p:nvSpPr>
          <p:cNvPr id="3" name="Content Placeholder 2"/>
          <p:cNvSpPr>
            <a:spLocks noGrp="1"/>
          </p:cNvSpPr>
          <p:nvPr>
            <p:ph idx="1"/>
          </p:nvPr>
        </p:nvSpPr>
        <p:spPr/>
        <p:txBody>
          <a:bodyPr/>
          <a:lstStyle/>
          <a:p>
            <a:pPr>
              <a:defRPr sz="1800"/>
            </a:pPr>
            <a:r>
              <a:t>List each variety by its full botanical name and variety name where available. Include the required quantity and the sales unit or pack size you need. If a catalogue item does not match your requirements, provide the species, variety, quantity and destination in your enquiry so availability can be checked.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import and documentation needs</a:t>
            </a:r>
          </a:p>
        </p:txBody>
      </p:sp>
      <p:sp>
        <p:nvSpPr>
          <p:cNvPr id="3" name="Content Placeholder 2"/>
          <p:cNvSpPr>
            <a:spLocks noGrp="1"/>
          </p:cNvSpPr>
          <p:nvPr>
            <p:ph idx="1"/>
          </p:nvPr>
        </p:nvSpPr>
        <p:spPr/>
        <p:txBody>
          <a:bodyPr/>
          <a:lstStyle/>
          <a:p>
            <a:pPr>
              <a:defRPr sz="1800"/>
            </a:pPr>
            <a:r>
              <a:t>Import conditions can vary by destination, species and country of origin. Research the current official requirements before ordering and identify any permits, supporting documents, customs responsibilities or treatments that may be required. A catalogue listing does not by itself confirm that a variety can be imported into your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 your business and destination</a:t>
            </a:r>
          </a:p>
        </p:txBody>
      </p:sp>
      <p:sp>
        <p:nvSpPr>
          <p:cNvPr id="3" name="Content Placeholder 2"/>
          <p:cNvSpPr>
            <a:spLocks noGrp="1"/>
          </p:cNvSpPr>
          <p:nvPr>
            <p:ph idx="1"/>
          </p:nvPr>
        </p:nvSpPr>
        <p:spPr/>
        <p:txBody>
          <a:bodyPr/>
          <a:lstStyle/>
          <a:p>
            <a:pPr>
              <a:defRPr sz="1800"/>
            </a:pPr>
            <a:r>
              <a:t>Include your business name, contact details, destination country and postal code. State whether the seeds are intended for resale and describe any packaging requirements. This information is needed to assess availability, shipping arrangements and the documents that may apply.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Set your commercial requirements</a:t>
            </a:r>
          </a:p>
        </p:txBody>
      </p:sp>
      <p:sp>
        <p:nvSpPr>
          <p:cNvPr id="3" name="Content Placeholder 2"/>
          <p:cNvSpPr>
            <a:spLocks noGrp="1"/>
          </p:cNvSpPr>
          <p:nvPr>
            <p:ph idx="1"/>
          </p:nvPr>
        </p:nvSpPr>
        <p:spPr/>
        <p:txBody>
          <a:bodyPr/>
          <a:lstStyle/>
          <a:p>
            <a:pPr>
              <a:defRPr sz="1800"/>
            </a:pPr>
            <a:r>
              <a:t>State your expected quantities, requested delivery date and any required commercial terms. Shipping charges, taxes, duties, payment terms and delivery arrangements are confirmed separately in the quotation. Treat a requested date as an instruction for the review rather than a guaranteed delivery 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Review before requesting a quotation</a:t>
            </a:r>
          </a:p>
        </p:txBody>
      </p:sp>
      <p:sp>
        <p:nvSpPr>
          <p:cNvPr id="3" name="Content Placeholder 2"/>
          <p:cNvSpPr>
            <a:spLocks noGrp="1"/>
          </p:cNvSpPr>
          <p:nvPr>
            <p:ph idx="1"/>
          </p:nvPr>
        </p:nvSpPr>
        <p:spPr/>
        <p:txBody>
          <a:bodyPr/>
          <a:lstStyle/>
          <a:p>
            <a:pPr>
              <a:defRPr sz="1800"/>
            </a:pPr>
            <a:r>
              <a:t>Check that botanical names, varieties, quantities, units, destination, packaging needs and document requirements are complete. Confirm that the selected items match your retail plans and that all necessary business details are included. Keep the enquiry focused so that availability, supply conditions and applicable costs can be reviewed accurately.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Choose a seed range using catalogue depth and retail relevance</a:t>
            </a:r>
          </a:p>
          <a:p>
            <a:r>
              <a:rPr sz="1800">
                <a:hlinkClick r:id="rId4"/>
              </a:rPr>
              <a:t>Prepare a destination-specific seed buying workflow for Australia and Great Britain</a:t>
            </a:r>
          </a:p>
          <a:p>
            <a:r>
              <a:rPr sz="1800">
                <a:hlinkClick r:id="rId5"/>
              </a:rPr>
              <a:t>Plan a seed assortment using demand scenarios</a:t>
            </a:r>
          </a:p>
          <a:p>
            <a:r>
              <a:rPr sz="1800">
                <a:hlinkClick r:id="rId6"/>
              </a:rPr>
              <a:t>Audit a seed assortment for quotation readiness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Questions about seed range categories and retail use</a:t>
            </a:r>
          </a:p>
          <a:p>
            <a:r>
              <a:rPr sz="1800">
                <a:hlinkClick r:id="rId3"/>
              </a:rPr>
              <a:t>Compare seed enquiries by commercial and product criteria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