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6/assess-wholesale-seed-catalogue-fit-for-a-retail-business-91d1082b.html" TargetMode="External"/><Relationship Id="rId4" Type="http://schemas.openxmlformats.org/officeDocument/2006/relationships/hyperlink" Target="https://bulkseedsinternational-en.porkbunlead.workers.dev/aws/bulkseedsinternational-en-16/create-a-reliable-seed-variety-selection-protocol-07774951.pdf" TargetMode="External"/><Relationship Id="rId5" Type="http://schemas.openxmlformats.org/officeDocument/2006/relationships/hyperlink" Target="https://bulkseedsinternational-en.porkbunlead.workers.dev/aws/bulkseedsinternational-en-16/understand-the-identity-of-a-wholesale-seed-supplier-1a6cd369.rtf" TargetMode="External"/><Relationship Id="rId6" Type="http://schemas.openxmlformats.org/officeDocument/2006/relationships/hyperlink" Target="https://bulkseedsinternational-en.porkbunlead.workers.dev/aws/bulkseedsinternational-en-16/govern-changes-to-a-wholesale-seed-range-42c7f4d1.od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6/check-customer-facing-seed-catalogue-information-5990a422.docx" TargetMode="External"/><Relationship Id="rId3" Type="http://schemas.openxmlformats.org/officeDocument/2006/relationships/hyperlink" Target="https://bulkseedsinternational-en.porkbunlead.workers.dev/aws/bulkseedsinternational-en-16/compare-shortlisted-seed-varieties-with-a-weighted-criteria-sheet-664c5921.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responsibility in a wholesale seed enquiry</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Assess wholesale seed catalogue fit for a retail business</a:t>
            </a:r>
          </a:p>
          <a:p>
            <a:r>
              <a:rPr sz="1800">
                <a:hlinkClick r:id="rId4"/>
              </a:rPr>
              <a:t>Create a reliable seed variety selection protocol</a:t>
            </a:r>
          </a:p>
          <a:p>
            <a:r>
              <a:rPr sz="1800">
                <a:hlinkClick r:id="rId5"/>
              </a:rPr>
              <a:t>Understand the identity of a wholesale seed supplier</a:t>
            </a:r>
          </a:p>
          <a:p>
            <a:r>
              <a:rPr sz="1800">
                <a:hlinkClick r:id="rId6"/>
              </a:rPr>
              <a:t>Govern changes to a wholesale seed range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Check customer-facing seed catalogue information</a:t>
            </a:r>
          </a:p>
          <a:p>
            <a:r>
              <a:rPr sz="1800">
                <a:hlinkClick r:id="rId3"/>
              </a:rPr>
              <a:t>Compare shortlisted seed varieties with a weighted criteria sheet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