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7/build-a-destination-ready-seed-buying-brief-250f9fdf.html" TargetMode="External"/><Relationship Id="rId4" Type="http://schemas.openxmlformats.org/officeDocument/2006/relationships/hyperlink" Target="https://bulkseedsinternational-en.porkbunlead.workers.dev/aws/bulkseedsinternational-en-17/track-wholesale-seed-enquiries-and-quotation-readiness-4055c550.xlsx" TargetMode="External"/><Relationship Id="rId5" Type="http://schemas.openxmlformats.org/officeDocument/2006/relationships/hyperlink" Target="https://bulkseedsinternational-en.porkbunlead.workers.dev/aws/bulkseedsinternational-en-17/questions-about-using-a-wholesale-seed-catalogue-5a0d944c.rtf" TargetMode="External"/><Relationship Id="rId6" Type="http://schemas.openxmlformats.org/officeDocument/2006/relationships/hyperlink" Target="https://bulkseedsinternational-en.porkbunlead.workers.dev/aws/bulkseedsinternational-en-17/plan-packaging-requirements-for-wholesale-seed-orders-7b141f57.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7/understand-wholesale-seed-catalogue-and-enquiry-terminology-c024ac4f.pdf" TargetMode="External"/><Relationship Id="rId3" Type="http://schemas.openxmlformats.org/officeDocument/2006/relationships/hyperlink" Target="https://bulkseedsinternational-en.porkbunlead.workers.dev/aws/bulkseedsinternational-en-17/review-a-wholesale-seed-enquiry-before-submission-eca14054.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how seed catalogue groups support retail decisions</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Build a destination ready seed buying brief</a:t>
            </a:r>
          </a:p>
          <a:p>
            <a:r>
              <a:rPr sz="1800">
                <a:hlinkClick r:id="rId4"/>
              </a:rPr>
              <a:t>Track wholesale seed enquiries and quotation readiness</a:t>
            </a:r>
          </a:p>
          <a:p>
            <a:r>
              <a:rPr sz="1800">
                <a:hlinkClick r:id="rId5"/>
              </a:rPr>
              <a:t>Questions about using a wholesale seed catalogue</a:t>
            </a:r>
          </a:p>
          <a:p>
            <a:r>
              <a:rPr sz="1800">
                <a:hlinkClick r:id="rId6"/>
              </a:rPr>
              <a:t>Plan packaging requirements for wholesale seed orders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Understand wholesale seed catalogue and enquiry terminology</a:t>
            </a:r>
          </a:p>
          <a:p>
            <a:r>
              <a:rPr sz="1800">
                <a:hlinkClick r:id="rId3"/>
              </a:rPr>
              <a:t>Review a wholesale seed enquiry before submission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