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8/plan-a-seed-range-around-common-retail-customer-questions-96f5838b.html" TargetMode="External"/><Relationship Id="rId4" Type="http://schemas.openxmlformats.org/officeDocument/2006/relationships/hyperlink" Target="https://bulkseedsinternational-en.porkbunlead.workers.dev/aws/bulkseedsinternational-en-18/questions-about-reviewing-a-seed-enquiry-and-quotation-65ff3798.rtf" TargetMode="External"/><Relationship Id="rId5" Type="http://schemas.openxmlformats.org/officeDocument/2006/relationships/hyperlink" Target="https://bulkseedsinternational-en.porkbunlead.workers.dev/aws/bulkseedsinternational-en-18/turn-customer-requirements-into-a-seed-selection-worksheet-aad5d4e5.docx" TargetMode="External"/><Relationship Id="rId6" Type="http://schemas.openxmlformats.org/officeDocument/2006/relationships/hyperlink" Target="https://bulkseedsinternational-en.porkbunlead.workers.dev/aws/bulkseedsinternational-en-18/resolve-seed-variety-names-before-requesting-a-quotation-c6619aee.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8/evaluate-seed-variety-suitability-with-a-consistent-matrix-c941bf2c.xlsx" TargetMode="External"/><Relationship Id="rId3" Type="http://schemas.openxmlformats.org/officeDocument/2006/relationships/hyperlink" Target="https://bulkseedsinternational-en.porkbunlead.workers.dev/aws/bulkseedsinternational-en-18/define-packaging-questions-for-a-wholesale-seed-enquiry-da7abc35.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Seed Buying Chain from Customer Need to Order</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Plan a Seed Range Around Common Retail Customer Questions</a:t>
            </a:r>
          </a:p>
          <a:p>
            <a:r>
              <a:rPr sz="1800">
                <a:hlinkClick r:id="rId4"/>
              </a:rPr>
              <a:t>Questions About Reviewing a Seed Enquiry and Quotation</a:t>
            </a:r>
          </a:p>
          <a:p>
            <a:r>
              <a:rPr sz="1800">
                <a:hlinkClick r:id="rId5"/>
              </a:rPr>
              <a:t>Turn Customer Requirements into a Seed Selection Worksheet</a:t>
            </a:r>
          </a:p>
          <a:p>
            <a:r>
              <a:rPr sz="1800">
                <a:hlinkClick r:id="rId6"/>
              </a:rPr>
              <a:t>Resolve Seed Variety Names Before Requesting a Quotation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Evaluate Seed Variety Suitability with a Consistent Matrix</a:t>
            </a:r>
          </a:p>
          <a:p>
            <a:r>
              <a:rPr sz="1800">
                <a:hlinkClick r:id="rId3"/>
              </a:rPr>
              <a:t>Define Packaging Questions for a Wholesale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