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9/build-a-focused-seed-buying-request-from-a-broad-catalogue-331d3ee9.html" TargetMode="External"/><Relationship Id="rId4" Type="http://schemas.openxmlformats.org/officeDocument/2006/relationships/hyperlink" Target="https://bulkseedsinternational-en.porkbunlead.workers.dev/aws/bulkseedsinternational-en-19/questions-about-using-listed-seed-prices-for-budgeting-125a3898.rtf" TargetMode="External"/><Relationship Id="rId5" Type="http://schemas.openxmlformats.org/officeDocument/2006/relationships/hyperlink" Target="https://bulkseedsinternational-en.porkbunlead.workers.dev/aws/bulkseedsinternational-en-19/compare-two-seed-buying-lists-for-quotation-readiness-379ca454.xlsx" TargetMode="External"/><Relationship Id="rId6" Type="http://schemas.openxmlformats.org/officeDocument/2006/relationships/hyperlink" Target="https://bulkseedsinternational-en.porkbunlead.workers.dev/aws/bulkseedsinternational-en-19/checklist-for-resolving-seed-variety-identities-5f6b38a1.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9/turn-a-retail-seed-need-into-a-precise-supplier-specification-91129b85.pdf" TargetMode="External"/><Relationship Id="rId3" Type="http://schemas.openxmlformats.org/officeDocument/2006/relationships/hyperlink" Target="https://bulkseedsinternational-en.porkbunlead.workers.dev/aws/bulkseedsinternational-en-19/plan-packaging-questions-for-a-seed-enquiry-eee79da2.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seed buying decision chain</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Build a focused seed buying request from a broad catalogue</a:t>
            </a:r>
          </a:p>
          <a:p>
            <a:r>
              <a:rPr sz="1800">
                <a:hlinkClick r:id="rId4"/>
              </a:rPr>
              <a:t>Questions about using listed seed prices for budgeting</a:t>
            </a:r>
          </a:p>
          <a:p>
            <a:r>
              <a:rPr sz="1800">
                <a:hlinkClick r:id="rId5"/>
              </a:rPr>
              <a:t>Compare two seed buying lists for quotation readiness</a:t>
            </a:r>
          </a:p>
          <a:p>
            <a:r>
              <a:rPr sz="1800">
                <a:hlinkClick r:id="rId6"/>
              </a:rPr>
              <a:t>Checklist for resolving seed variety identities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Turn a retail seed need into a precise supplier specification</a:t>
            </a:r>
          </a:p>
          <a:p>
            <a:r>
              <a:rPr sz="1800">
                <a:hlinkClick r:id="rId3"/>
              </a:rPr>
              <a:t>Plan packaging questions for a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