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n/index.html" TargetMode="External"/><Relationship Id="rId3" Type="http://schemas.openxmlformats.org/officeDocument/2006/relationships/hyperlink" Target="https://bulkseedsinternational-websites.s3.eu-north-1.amazonaws.com/bsi/bulkseedsinternational-en/bulkseedsinternational-en-2/build-a-seed-purchasing-brief-before-requesting-a-quotation-fee18599.html" TargetMode="External"/><Relationship Id="rId4" Type="http://schemas.openxmlformats.org/officeDocument/2006/relationships/hyperlink" Target="https://bulkseedsinternational-en.porkbunlead.workers.dev/aws/bulkseedsinternational-en-2/prepare-a-complete-wholesale-seed-enquiry-step-by-step-4a26ed49.pdf" TargetMode="External"/><Relationship Id="rId5" Type="http://schemas.openxmlformats.org/officeDocument/2006/relationships/hyperlink" Target="https://bulkseedsinternational-en.porkbunlead.workers.dev/aws/bulkseedsinternational-en-2/answers-to-common-questions-about-wholesale-seed-enquiries-99b9950e.rtf" TargetMode="External"/><Relationship Id="rId6" Type="http://schemas.openxmlformats.org/officeDocument/2006/relationships/hyperlink" Target="https://bulkseedsinternational-en.porkbunlead.workers.dev/aws/bulkseedsinternational-en-2/check-a-seed-enquiry-for-completeness-before-submission-bbde5a38.doc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ws/bulkseedsinternational-en-2/compare-seed-enquiry-criteria-before-choosing-a-supplier-c9a049d4.xlsx" TargetMode="External"/><Relationship Id="rId3" Type="http://schemas.openxmlformats.org/officeDocument/2006/relationships/hyperlink" Target="https://bulkseedsinternational-en.porkbunlead.workers.dev/aws/bulkseedsinternational-en-2/plan-a-seed-range-around-retail-categories-and-customer-demand-ee95b62e.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Navigate the wholesale seed catalogue from category to enquiry</a:t>
            </a:r>
          </a:p>
        </p:txBody>
      </p:sp>
      <p:sp>
        <p:nvSpPr>
          <p:cNvPr id="3" name="Content Placeholder 2"/>
          <p:cNvSpPr>
            <a:spLocks noGrp="1"/>
          </p:cNvSpPr>
          <p:nvPr>
            <p:ph idx="1"/>
          </p:nvPr>
        </p:nvSpPr>
        <p:spPr/>
        <p:txBody>
          <a:bodyPr/>
          <a:lstStyle/>
          <a:p>
            <a:r>
              <a:t>A clear purchasing brief helps a seed retailer obtain accurate information, avoid omissions and compare quotations more effectively. It should describe the products needed, the business context and the conditions that will affect supply, documentation and delivery.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Start with the seed selection</a:t>
            </a:r>
          </a:p>
        </p:txBody>
      </p:sp>
      <p:sp>
        <p:nvSpPr>
          <p:cNvPr id="3" name="Content Placeholder 2"/>
          <p:cNvSpPr>
            <a:spLocks noGrp="1"/>
          </p:cNvSpPr>
          <p:nvPr>
            <p:ph idx="1"/>
          </p:nvPr>
        </p:nvSpPr>
        <p:spPr/>
        <p:txBody>
          <a:bodyPr/>
          <a:lstStyle/>
          <a:p>
            <a:pPr>
              <a:defRPr sz="1800"/>
            </a:pPr>
            <a:r>
              <a:t>List each variety by its full botanical name and variety name where available. Include the required quantity and the sales unit or pack size you need. If a catalogue item does not match your requirements, provide the species, variety, quantity and destination in your enquiry so availability can be checked.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Identify import and documentation needs</a:t>
            </a:r>
          </a:p>
        </p:txBody>
      </p:sp>
      <p:sp>
        <p:nvSpPr>
          <p:cNvPr id="3" name="Content Placeholder 2"/>
          <p:cNvSpPr>
            <a:spLocks noGrp="1"/>
          </p:cNvSpPr>
          <p:nvPr>
            <p:ph idx="1"/>
          </p:nvPr>
        </p:nvSpPr>
        <p:spPr/>
        <p:txBody>
          <a:bodyPr/>
          <a:lstStyle/>
          <a:p>
            <a:pPr>
              <a:defRPr sz="1800"/>
            </a:pPr>
            <a:r>
              <a:t>Import conditions can vary by destination, species and country of origin. Research the current official requirements before ordering and identify any permits, supporting documents, customs responsibilities or treatments that may be required. A catalogue listing does not by itself confirm that a variety can be imported into your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your business and destination</a:t>
            </a:r>
          </a:p>
        </p:txBody>
      </p:sp>
      <p:sp>
        <p:nvSpPr>
          <p:cNvPr id="3" name="Content Placeholder 2"/>
          <p:cNvSpPr>
            <a:spLocks noGrp="1"/>
          </p:cNvSpPr>
          <p:nvPr>
            <p:ph idx="1"/>
          </p:nvPr>
        </p:nvSpPr>
        <p:spPr/>
        <p:txBody>
          <a:bodyPr/>
          <a:lstStyle/>
          <a:p>
            <a:pPr>
              <a:defRPr sz="1800"/>
            </a:pPr>
            <a:r>
              <a:t>Include your business name, contact details, destination country and postal code. State whether the seeds are intended for resale and describe any packaging requirements. This information is needed to assess availability, shipping arrangements and the documents that may apply.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Set your commercial requirements</a:t>
            </a:r>
          </a:p>
        </p:txBody>
      </p:sp>
      <p:sp>
        <p:nvSpPr>
          <p:cNvPr id="3" name="Content Placeholder 2"/>
          <p:cNvSpPr>
            <a:spLocks noGrp="1"/>
          </p:cNvSpPr>
          <p:nvPr>
            <p:ph idx="1"/>
          </p:nvPr>
        </p:nvSpPr>
        <p:spPr/>
        <p:txBody>
          <a:bodyPr/>
          <a:lstStyle/>
          <a:p>
            <a:pPr>
              <a:defRPr sz="1800"/>
            </a:pPr>
            <a:r>
              <a:t>State your expected quantities, requested delivery date and any required commercial terms. Shipping charges, taxes, duties, payment terms and delivery arrangements are confirmed separately in the quotation. Treat a requested date as an instruction for the review rather than a guaranteed delivery commitment.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Review before requesting a quotation</a:t>
            </a:r>
          </a:p>
        </p:txBody>
      </p:sp>
      <p:sp>
        <p:nvSpPr>
          <p:cNvPr id="3" name="Content Placeholder 2"/>
          <p:cNvSpPr>
            <a:spLocks noGrp="1"/>
          </p:cNvSpPr>
          <p:nvPr>
            <p:ph idx="1"/>
          </p:nvPr>
        </p:nvSpPr>
        <p:spPr/>
        <p:txBody>
          <a:bodyPr/>
          <a:lstStyle/>
          <a:p>
            <a:pPr>
              <a:defRPr sz="1800"/>
            </a:pPr>
            <a:r>
              <a:t>Check that botanical names, varieties, quantities, units, destination, packaging needs and document requirements are complete. Confirm that the selected items match your retail plans and that all necessary business details are included. Keep the enquiry focused so that availability, supply conditions and applicable costs can be reviewed accurately.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Build a seed purchasing brief before requesting a quotation</a:t>
            </a:r>
          </a:p>
          <a:p>
            <a:r>
              <a:rPr sz="1800">
                <a:hlinkClick r:id="rId4"/>
              </a:rPr>
              <a:t>Prepare a complete wholesale seed enquiry step by step</a:t>
            </a:r>
          </a:p>
          <a:p>
            <a:r>
              <a:rPr sz="1800">
                <a:hlinkClick r:id="rId5"/>
              </a:rPr>
              <a:t>Answers to common questions about wholesale seed enquiries</a:t>
            </a:r>
          </a:p>
          <a:p>
            <a:r>
              <a:rPr sz="1800">
                <a:hlinkClick r:id="rId6"/>
              </a:rPr>
              <a:t>Check a seed enquiry for completeness before submission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Compare seed enquiry criteria before choosing a supplier</a:t>
            </a:r>
          </a:p>
          <a:p>
            <a:r>
              <a:rPr sz="1800">
                <a:hlinkClick r:id="rId3"/>
              </a:rPr>
              <a:t>Plan a seed range around retail categories and customer demand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