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0/is-a-wholesale-seed-catalogue-right-for-your-retail-business-7491d238.html" TargetMode="External"/><Relationship Id="rId4" Type="http://schemas.openxmlformats.org/officeDocument/2006/relationships/hyperlink" Target="https://bulkseedsinternational-en.porkbunlead.workers.dev/aws/bulkseedsinternational-en-20/working-sheet-for-documenting-packaging-requirements-in-a-seed-enquiry-50a8a1d2.docx" TargetMode="External"/><Relationship Id="rId5" Type="http://schemas.openxmlformats.org/officeDocument/2006/relationships/hyperlink" Target="https://bulkseedsinternational-en.porkbunlead.workers.dev/aws/bulkseedsinternational-en-20/what-a-listed-seed-price-can-and-cannot-tell-you-a54583b0.rtf" TargetMode="External"/><Relationship Id="rId6" Type="http://schemas.openxmlformats.org/officeDocument/2006/relationships/hyperlink" Target="https://bulkseedsinternational-en.porkbunlead.workers.dev/aws/bulkseedsinternational-en-20/sourcing-seeds-for-two-destinations-without-mixing-up-requirements-c7271333.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0/planning-a-seed-range-around-customer-questions-not-catalogue-structur-c7cf8701.odt" TargetMode="External"/><Relationship Id="rId3" Type="http://schemas.openxmlformats.org/officeDocument/2006/relationships/hyperlink" Target="https://bulkseedsinternational-en.porkbunlead.workers.dev/aws/bulkseedsinternational-en-20/scoring-matrix-for-shortlisting-retail-seed-varieties-cc3ab22a.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Customer Need to Agreed Supply Terms in Small Steps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Is a Wholesale Seed Catalogue Right for Your Retail Business</a:t>
            </a:r>
          </a:p>
          <a:p>
            <a:r>
              <a:rPr sz="1800">
                <a:hlinkClick r:id="rId4"/>
              </a:rPr>
              <a:t>Working Sheet for Documenting Packaging Requirements in a Seed Enquiry</a:t>
            </a:r>
          </a:p>
          <a:p>
            <a:r>
              <a:rPr sz="1800">
                <a:hlinkClick r:id="rId5"/>
              </a:rPr>
              <a:t>What a Listed Seed Price Can and Cannot Tell You</a:t>
            </a:r>
          </a:p>
          <a:p>
            <a:r>
              <a:rPr sz="1800">
                <a:hlinkClick r:id="rId6"/>
              </a:rPr>
              <a:t>Sourcing Seeds for Two Destinations Without Mixing Up Requirements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Seed Range Around Customer Questions, Not Catalogue Structure</a:t>
            </a:r>
          </a:p>
          <a:p>
            <a:r>
              <a:rPr sz="1800">
                <a:hlinkClick r:id="rId3"/>
              </a:rPr>
              <a:t>Scoring Matrix for Shortlisting Retail Seed Varieties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