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1/where-to-source-wholesale-seeds-when-you-run-a-small-retail-shop-4af48d6d.html" TargetMode="External"/><Relationship Id="rId4" Type="http://schemas.openxmlformats.org/officeDocument/2006/relationships/hyperlink" Target="https://bulkseedsinternational-en.porkbunlead.workers.dev/aws/bulkseedsinternational-en-21/a-step-by-step-walkthrough-for-sending-a-first-seed-wholesale-enquiry-28cad2d1.pdf" TargetMode="External"/><Relationship Id="rId5" Type="http://schemas.openxmlformats.org/officeDocument/2006/relationships/hyperlink" Target="https://bulkseedsinternational-en.porkbunlead.workers.dev/aws/bulkseedsinternational-en-21/worksheet-for-recording-seed-quantities-when-pack-sizes-are-still-unkn-65abf617.docx" TargetMode="External"/><Relationship Id="rId6" Type="http://schemas.openxmlformats.org/officeDocument/2006/relationships/hyperlink" Target="https://bulkseedsinternational-en.porkbunlead.workers.dev/aws/bulkseedsinternational-en-21/criteria-sheet-for-comparing-two-candidate-seed-ranges-before-enquiry-6dfa6718.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1/planning-a-flower-seed-range-by-life-cycle-for-garden-retailers-767b494f.odt" TargetMode="External"/><Relationship Id="rId3" Type="http://schemas.openxmlformats.org/officeDocument/2006/relationships/hyperlink" Target="https://bulkseedsinternational-en.porkbunlead.workers.dev/aws/bulkseedsinternational-en-21/what-happens-to-my-seed-basket-if-the-enquiry-form-fails-bb2cca11.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Catalogue Levels, Species Pages and Variety Records Differ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Where to Source Wholesale Seeds When You Run a Small Retail Shop</a:t>
            </a:r>
          </a:p>
          <a:p>
            <a:r>
              <a:rPr sz="1800">
                <a:hlinkClick r:id="rId4"/>
              </a:rPr>
              <a:t>A Step by Step Walkthrough for Sending a First Seed Wholesale Enquiry</a:t>
            </a:r>
          </a:p>
          <a:p>
            <a:r>
              <a:rPr sz="1800">
                <a:hlinkClick r:id="rId5"/>
              </a:rPr>
              <a:t>Worksheet for Recording Seed Quantities When Pack Sizes Are Still Unknown</a:t>
            </a:r>
          </a:p>
          <a:p>
            <a:r>
              <a:rPr sz="1800">
                <a:hlinkClick r:id="rId6"/>
              </a:rPr>
              <a:t>Criteria Sheet for Comparing Two Candidate Seed Ranges Before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Flower Seed Range by Life Cycle for Garden Retailers</a:t>
            </a:r>
          </a:p>
          <a:p>
            <a:r>
              <a:rPr sz="1800">
                <a:hlinkClick r:id="rId3"/>
              </a:rPr>
              <a:t>What Happens to My Seed Basket If the Enquiry Form Fails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