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22/wholesale-seed-supplier-fit-check-for-independent-retailers-506967ba.html" TargetMode="External"/><Relationship Id="rId4" Type="http://schemas.openxmlformats.org/officeDocument/2006/relationships/hyperlink" Target="https://bulkseedsinternational-en.porkbunlead.workers.dev/aws/bulkseedsinternational-en-22/what-an-unlisted-seed-variety-request-requires-3dc88759.rtf" TargetMode="External"/><Relationship Id="rId5" Type="http://schemas.openxmlformats.org/officeDocument/2006/relationships/hyperlink" Target="https://bulkseedsinternational-en.porkbunlead.workers.dev/aws/bulkseedsinternational-en-22/planning-seed-quantities-before-pack-sizes-are-confirmed-3ecee80a.odt" TargetMode="External"/><Relationship Id="rId6" Type="http://schemas.openxmlformats.org/officeDocument/2006/relationships/hyperlink" Target="https://bulkseedsinternational-en.porkbunlead.workers.dev/aws/bulkseedsinternational-en-22/worksheet-for-checking-destination-details-in-a-seed-enquiry-520d7fa7.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22/criteria-sheet-for-reviewing-a-seed-quotation-549e4e58.xlsx" TargetMode="External"/><Relationship Id="rId3" Type="http://schemas.openxmlformats.org/officeDocument/2006/relationships/hyperlink" Target="https://bulkseedsinternational-en.porkbunlead.workers.dev/aws/bulkseedsinternational-en-22/practical-route-from-seed-shortlist-to-reviewed-quotation-a1ead1a6.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Comparing Catalogue Basket, Quick Enquiry and Direct Request</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Wholesale Seed Supplier Fit Check for Independent Retailers</a:t>
            </a:r>
          </a:p>
          <a:p>
            <a:r>
              <a:rPr sz="1800">
                <a:hlinkClick r:id="rId4"/>
              </a:rPr>
              <a:t>What an Unlisted Seed Variety Request Requires</a:t>
            </a:r>
          </a:p>
          <a:p>
            <a:r>
              <a:rPr sz="1800">
                <a:hlinkClick r:id="rId5"/>
              </a:rPr>
              <a:t>Planning Seed Quantities Before Pack Sizes Are Confirmed</a:t>
            </a:r>
          </a:p>
          <a:p>
            <a:r>
              <a:rPr sz="1800">
                <a:hlinkClick r:id="rId6"/>
              </a:rPr>
              <a:t>Worksheet for Checking Destination Details in a Seed Enquiry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Criteria Sheet for Reviewing a Seed Quotation</a:t>
            </a:r>
          </a:p>
          <a:p>
            <a:r>
              <a:rPr sz="1800">
                <a:hlinkClick r:id="rId3"/>
              </a:rPr>
              <a:t>Practical Route from Seed Shortlist to Reviewed Quotation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