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3/choosing-a-sourcing-route-for-a-wholesale-seed-range-e0aba945.html" TargetMode="External"/><Relationship Id="rId4" Type="http://schemas.openxmlformats.org/officeDocument/2006/relationships/hyperlink" Target="https://bulkseedsinternational-en.porkbunlead.workers.dev/aws/bulkseedsinternational-en-23/comparison-sheet-for-two-candidate-seed-ranges-2e803df9.xlsx" TargetMode="External"/><Relationship Id="rId5" Type="http://schemas.openxmlformats.org/officeDocument/2006/relationships/hyperlink" Target="https://bulkseedsinternational-en.porkbunlead.workers.dev/aws/bulkseedsinternational-en-23/planning-a-first-wholesale-seed-range-for-a-new-retail-shop-43a31f56.odt" TargetMode="External"/><Relationship Id="rId6" Type="http://schemas.openxmlformats.org/officeDocument/2006/relationships/hyperlink" Target="https://bulkseedsinternational-en.porkbunlead.workers.dev/aws/bulkseedsinternational-en-23/worksheet-for-auditing-a-seed-selection-before-quotation-56c36102.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3/listed-prices-and-quantity-tiers-before-a-quotation-arrives-d2be90a5.rtf" TargetMode="External"/><Relationship Id="rId3" Type="http://schemas.openxmlformats.org/officeDocument/2006/relationships/hyperlink" Target="https://bulkseedsinternational-en.porkbunlead.workers.dev/aws/bulkseedsinternational-en-23/a-complete-walkthrough-of-a-first-wholesale-seed-enquiry-effaca48.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Levels Support Buying Decisions</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Sourcing Route for a Wholesale Seed Range</a:t>
            </a:r>
          </a:p>
          <a:p>
            <a:r>
              <a:rPr sz="1800">
                <a:hlinkClick r:id="rId4"/>
              </a:rPr>
              <a:t>Comparison Sheet for Two Candidate Seed Ranges</a:t>
            </a:r>
          </a:p>
          <a:p>
            <a:r>
              <a:rPr sz="1800">
                <a:hlinkClick r:id="rId5"/>
              </a:rPr>
              <a:t>Planning a First Wholesale Seed Range for a New Retail Shop</a:t>
            </a:r>
          </a:p>
          <a:p>
            <a:r>
              <a:rPr sz="1800">
                <a:hlinkClick r:id="rId6"/>
              </a:rPr>
              <a:t>Worksheet for Auditing a Seed Selection Before Quotation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Listed Prices and Quantity Tiers Before a Quotation Arrives</a:t>
            </a:r>
          </a:p>
          <a:p>
            <a:r>
              <a:rPr sz="1800">
                <a:hlinkClick r:id="rId3"/>
              </a:rPr>
              <a:t>A Complete Walkthrough of a First Wholesale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