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4/choosing-between-microgreens-seeds-and-sprout-seeds-for-your-shop-27c13a8a.html" TargetMode="External"/><Relationship Id="rId4" Type="http://schemas.openxmlformats.org/officeDocument/2006/relationships/hyperlink" Target="https://bulkseedsinternational-en.porkbunlead.workers.dev/aws/bulkseedsinternational-en-24/comparing-cabbage-kale-and-root-vegetable-seed-groups-12447933.xlsx" TargetMode="External"/><Relationship Id="rId5" Type="http://schemas.openxmlformats.org/officeDocument/2006/relationships/hyperlink" Target="https://bulkseedsinternational-en.porkbunlead.workers.dev/aws/bulkseedsinternational-en-24/worksheet-for-checking-tomato-and-pepper-variety-records-454cd4d8.docx" TargetMode="External"/><Relationship Id="rId6" Type="http://schemas.openxmlformats.org/officeDocument/2006/relationships/hyperlink" Target="https://bulkseedsinternational-en.porkbunlead.workers.dev/aws/bulkseedsinternational-en-24/planning-a-leafy-greens-and-salad-seed-range-for-quick-turnover-sales-728ce787.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4/building-a-herb-seed-range-from-culinary-to-medicinal-sections-bb3b395b.pdf" TargetMode="External"/><Relationship Id="rId3" Type="http://schemas.openxmlformats.org/officeDocument/2006/relationships/hyperlink" Target="https://bulkseedsinternational-en.porkbunlead.workers.dev/aws/bulkseedsinternational-en-24/why-is-northern-ireland-treated-separately-in-seed-enquiries-d3082ee0.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five seed groups in the catalogue and what each is for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between microgreens seeds and sprout seeds for your shop</a:t>
            </a:r>
          </a:p>
          <a:p>
            <a:r>
              <a:rPr sz="1800">
                <a:hlinkClick r:id="rId4"/>
              </a:rPr>
              <a:t>Comparing cabbage, kale and root vegetable seed groups</a:t>
            </a:r>
          </a:p>
          <a:p>
            <a:r>
              <a:rPr sz="1800">
                <a:hlinkClick r:id="rId5"/>
              </a:rPr>
              <a:t>Worksheet for checking tomato and pepper variety records</a:t>
            </a:r>
          </a:p>
          <a:p>
            <a:r>
              <a:rPr sz="1800">
                <a:hlinkClick r:id="rId6"/>
              </a:rPr>
              <a:t>Planning a leafy greens and salad seed range for quick-turnover sales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Building a herb seed range from culinary to medicinal sections</a:t>
            </a:r>
          </a:p>
          <a:p>
            <a:r>
              <a:rPr sz="1800">
                <a:hlinkClick r:id="rId3"/>
              </a:rPr>
              <a:t>Why is Northern Ireland treated separately in seed enquiries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