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5/seeds-for-resale-an-independent-importer-s-decision-guide-e58d42b1.html" TargetMode="External"/><Relationship Id="rId4" Type="http://schemas.openxmlformats.org/officeDocument/2006/relationships/hyperlink" Target="https://bulkseedsinternational-en.porkbunlead.workers.dev/aws/bulkseedsinternational-en-25/planning-a-first-seed-range-with-a-small-budget-0deefc18.odt" TargetMode="External"/><Relationship Id="rId5" Type="http://schemas.openxmlformats.org/officeDocument/2006/relationships/hyperlink" Target="https://bulkseedsinternational-en.porkbunlead.workers.dev/aws/bulkseedsinternational-en-25/criteria-sheet-for-assessing-wholesale-seed-catalogue-breadth-1e39007e.xlsx" TargetMode="External"/><Relationship Id="rId6" Type="http://schemas.openxmlformats.org/officeDocument/2006/relationships/hyperlink" Target="https://bulkseedsinternational-en.porkbunlead.workers.dev/aws/bulkseedsinternational-en-25/documenting-destination-details-for-a-seed-enquiry-480aac6b.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5/worksheet-for-recording-contact-and-delivery-details-in-a-seed-enquiry-6f2647ee.docx" TargetMode="External"/><Relationship Id="rId3" Type="http://schemas.openxmlformats.org/officeDocument/2006/relationships/hyperlink" Target="https://bulkseedsinternational-en.porkbunlead.workers.dev/aws/bulkseedsinternational-en-25/wholesale-seed-enquiries-common-questions-answered-e533aa8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a Non-Binding Seed Enquiry Differs from an Order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Seeds for Resale: An Independent Importer's Decision Guide</a:t>
            </a:r>
          </a:p>
          <a:p>
            <a:r>
              <a:rPr sz="1800">
                <a:hlinkClick r:id="rId4"/>
              </a:rPr>
              <a:t>Planning a First Seed Range with a Small Budget</a:t>
            </a:r>
          </a:p>
          <a:p>
            <a:r>
              <a:rPr sz="1800">
                <a:hlinkClick r:id="rId5"/>
              </a:rPr>
              <a:t>Criteria Sheet for Assessing Wholesale Seed Catalogue Breadth</a:t>
            </a:r>
          </a:p>
          <a:p>
            <a:r>
              <a:rPr sz="1800">
                <a:hlinkClick r:id="rId6"/>
              </a:rPr>
              <a:t>Documenting Destination Details for a Seed Enquiry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Recording Contact and Delivery Details in a Seed Enquiry</a:t>
            </a:r>
          </a:p>
          <a:p>
            <a:r>
              <a:rPr sz="1800">
                <a:hlinkClick r:id="rId3"/>
              </a:rPr>
              <a:t>Wholesale Seed Enquiries: Common Questions Answered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