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26/deciding-whether-a-wholesale-seed-catalogue-fits-your-shop-3c9a9887.html" TargetMode="External"/><Relationship Id="rId4" Type="http://schemas.openxmlformats.org/officeDocument/2006/relationships/hyperlink" Target="https://bulkseedsinternational-en.porkbunlead.workers.dev/aws/bulkseedsinternational-en-26/planning-a-first-herb-seed-range-around-shop-use-6e244eb1.odt" TargetMode="External"/><Relationship Id="rId5" Type="http://schemas.openxmlformats.org/officeDocument/2006/relationships/hyperlink" Target="https://bulkseedsinternational-en.porkbunlead.workers.dev/aws/bulkseedsinternational-en-26/comparing-microgreens-and-sprout-seed-sections-side-by-side-a3156957.xlsx" TargetMode="External"/><Relationship Id="rId6" Type="http://schemas.openxmlformats.org/officeDocument/2006/relationships/hyperlink" Target="https://bulkseedsinternational-en.porkbunlead.workers.dev/aws/bulkseedsinternational-en-26/answers-on-prices-pack-sizes-and-availability-before-a-quotation-ce12a146.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26/a-step-by-step-route-from-seed-shortlist-to-submitted-enquiry-eb3c1c0d.pdf" TargetMode="External"/><Relationship Id="rId3" Type="http://schemas.openxmlformats.org/officeDocument/2006/relationships/hyperlink" Target="https://bulkseedsinternational-en.porkbunlead.workers.dev/aws/bulkseedsinternational-en-26/worksheet-for-checking-a-seed-selection-before-quotation-f3489bbe.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each catalogue level can and cannot settle for a buyer</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Deciding whether a wholesale seed catalogue fits your shop</a:t>
            </a:r>
          </a:p>
          <a:p>
            <a:r>
              <a:rPr sz="1800">
                <a:hlinkClick r:id="rId4"/>
              </a:rPr>
              <a:t>Planning a first herb seed range around shop use</a:t>
            </a:r>
          </a:p>
          <a:p>
            <a:r>
              <a:rPr sz="1800">
                <a:hlinkClick r:id="rId5"/>
              </a:rPr>
              <a:t>Comparing microgreens and sprout seed sections side by side</a:t>
            </a:r>
          </a:p>
          <a:p>
            <a:r>
              <a:rPr sz="1800">
                <a:hlinkClick r:id="rId6"/>
              </a:rPr>
              <a:t>Answers on prices, pack sizes and availability before a quotation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A step by step route from seed shortlist to submitted enquiry</a:t>
            </a:r>
          </a:p>
          <a:p>
            <a:r>
              <a:rPr sz="1800">
                <a:hlinkClick r:id="rId3"/>
              </a:rPr>
              <a:t>Worksheet for checking a seed selection before quotation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