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7/build-a-vegetable-seed-range-around-customer-cooking-needs-722555d4.html" TargetMode="External"/><Relationship Id="rId4" Type="http://schemas.openxmlformats.org/officeDocument/2006/relationships/hyperlink" Target="https://bulkseedsinternational-en.porkbunlead.workers.dev/aws/bulkseedsinternational-en-27/plan-a-tomato-and-pepper-retail-range-0a6525ed.odt" TargetMode="External"/><Relationship Id="rId5" Type="http://schemas.openxmlformats.org/officeDocument/2006/relationships/hyperlink" Target="https://bulkseedsinternational-en.porkbunlead.workers.dev/aws/bulkseedsinternational-en-27/tomatoes-and-peppers-in-a-wholesale-seed-range-38fca007.rtf" TargetMode="External"/><Relationship Id="rId6" Type="http://schemas.openxmlformats.org/officeDocument/2006/relationships/hyperlink" Target="https://bulkseedsinternational-en.porkbunlead.workers.dev/aws/bulkseedsinternational-en-27/how-to-prepare-a-tomato-and-pepper-seed-buying-file-45927ffa.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7/compare-tomato-and-pepper-seed-varieties-85a61db6.xlsx" TargetMode="External"/><Relationship Id="rId3" Type="http://schemas.openxmlformats.org/officeDocument/2006/relationships/hyperlink" Target="https://bulkseedsinternational-en.porkbunlead.workers.dev/aws/bulkseedsinternational-en-27/tomato-and-pepper-variety-record-checklist-96a776d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From tomato and pepper groups to a reviewed offer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Build a vegetable seed range around customer cooking needs</a:t>
            </a:r>
          </a:p>
          <a:p>
            <a:r>
              <a:rPr sz="1800">
                <a:hlinkClick r:id="rId4"/>
              </a:rPr>
              <a:t>Plan a tomato and pepper retail range</a:t>
            </a:r>
          </a:p>
          <a:p>
            <a:r>
              <a:rPr sz="1800">
                <a:hlinkClick r:id="rId5"/>
              </a:rPr>
              <a:t>Tomatoes and peppers in a wholesale seed range</a:t>
            </a:r>
          </a:p>
          <a:p>
            <a:r>
              <a:rPr sz="1800">
                <a:hlinkClick r:id="rId6"/>
              </a:rPr>
              <a:t>How to prepare a tomato and pepper seed buying file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Compare tomato and pepper seed varieties</a:t>
            </a:r>
          </a:p>
          <a:p>
            <a:r>
              <a:rPr sz="1800">
                <a:hlinkClick r:id="rId3"/>
              </a:rPr>
              <a:t>Tomato and pepper variety record checklist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