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n/index.html" TargetMode="External"/><Relationship Id="rId3" Type="http://schemas.openxmlformats.org/officeDocument/2006/relationships/hyperlink" Target="https://bulkseedsinternational-websites.s3.eu-north-1.amazonaws.com/bsi/bulkseedsinternational-en/bulkseedsinternational-en-28/leafy-greens-lettuce-and-salad-crops-as-a-fast-turnover-retail-seed-se-feb8cdbb.html" TargetMode="External"/><Relationship Id="rId4" Type="http://schemas.openxmlformats.org/officeDocument/2006/relationships/hyperlink" Target="https://bulkseedsinternational-en.porkbunlead.workers.dev/aws/bulkseedsinternational-en-28/working-sheet-for-a-herb-range-covering-basil-mint-thyme-and-rosemary-20ea75c0.docx" TargetMode="External"/><Relationship Id="rId5" Type="http://schemas.openxmlformats.org/officeDocument/2006/relationships/hyperlink" Target="https://bulkseedsinternational-en.porkbunlead.workers.dev/aws/bulkseedsinternational-en-28/planning-an-onion-leek-and-root-vegetable-seed-offer-for-kitchen-garde-6c3932cc.odt" TargetMode="External"/><Relationship Id="rId6" Type="http://schemas.openxmlformats.org/officeDocument/2006/relationships/hyperlink" Target="https://bulkseedsinternational-en.porkbunlead.workers.dev/aws/bulkseedsinternational-en-28/move-sweet-corn-squash-and-pumpkin-selections-from-catalogue-group-to--9c7ec722.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ws/bulkseedsinternational-en-28/flower-seed-catalogue-sections-explained-in-questions-and-answers-c6b6a167.rtf" TargetMode="External"/><Relationship Id="rId3" Type="http://schemas.openxmlformats.org/officeDocument/2006/relationships/hyperlink" Target="https://bulkseedsinternational-en.porkbunlead.workers.dev/aws/bulkseedsinternational-en-28/criteria-sheet-for-weighing-a-culinary-herb-range-against-a-medicinal--d04642c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Microgreens and sprouts in the catalogue and on the shop floor</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Leafy greens, lettuce and salad crops as a fast-turnover retail seed section</a:t>
            </a:r>
          </a:p>
          <a:p>
            <a:r>
              <a:rPr sz="1800">
                <a:hlinkClick r:id="rId4"/>
              </a:rPr>
              <a:t>Working sheet for a herb range covering basil, mint, thyme and rosemary</a:t>
            </a:r>
          </a:p>
          <a:p>
            <a:r>
              <a:rPr sz="1800">
                <a:hlinkClick r:id="rId5"/>
              </a:rPr>
              <a:t>Planning an onion, leek and root vegetable seed offer for kitchen gardeners</a:t>
            </a:r>
          </a:p>
          <a:p>
            <a:r>
              <a:rPr sz="1800">
                <a:hlinkClick r:id="rId6"/>
              </a:rPr>
              <a:t>Move sweet corn, squash and pumpkin selections from catalogue group to quotation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Flower seed catalogue sections explained in questions and answers</a:t>
            </a:r>
          </a:p>
          <a:p>
            <a:r>
              <a:rPr sz="1800">
                <a:hlinkClick r:id="rId3"/>
              </a:rPr>
              <a:t>Criteria sheet for weighing a culinary herb range against a medicinal herb range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