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29/sourcing-cucumber-gourd-melon-and-watermelon-seed-for-a-summer-croppin-aa72c7a9.html" TargetMode="External"/><Relationship Id="rId4" Type="http://schemas.openxmlformats.org/officeDocument/2006/relationships/hyperlink" Target="https://bulkseedsinternational-en.porkbunlead.workers.dev/aws/bulkseedsinternational-en-29/criteria-sheet-for-comparing-annual-flower-seed-by-customer-use-2a377161.xlsx" TargetMode="External"/><Relationship Id="rId5" Type="http://schemas.openxmlformats.org/officeDocument/2006/relationships/hyperlink" Target="https://bulkseedsinternational-en.porkbunlead.workers.dev/aws/bulkseedsinternational-en-29/worksheet-for-checking-eggplant-potato-and-radish-variety-records-a34859b6.docx" TargetMode="External"/><Relationship Id="rId6" Type="http://schemas.openxmlformats.org/officeDocument/2006/relationships/hyperlink" Target="https://bulkseedsinternational-en.porkbunlead.workers.dev/aws/bulkseedsinternational-en-29/quick-answers-on-biennial-and-perennial-flower-seed-for-repeat-seasons-b8c98ff5.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29/route-from-stone-fruit-style-salad-crops-to-enquiry-artichoke-asparagu-e253fe61.pdf" TargetMode="External"/><Relationship Id="rId3" Type="http://schemas.openxmlformats.org/officeDocument/2006/relationships/hyperlink" Target="https://bulkseedsinternational-en.porkbunlead.workers.dev/aws/bulkseedsinternational-en-29/planning-a-balcony-and-small-space-seed-corner-from-catalogue-groups-efd32fb4.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quantity tiers and listed prices support retail margin planning</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Sourcing cucumber, gourd, melon and watermelon seed for a summer cropping range</a:t>
            </a:r>
          </a:p>
          <a:p>
            <a:r>
              <a:rPr sz="1800">
                <a:hlinkClick r:id="rId4"/>
              </a:rPr>
              <a:t>Criteria sheet for comparing annual flower seed by customer use</a:t>
            </a:r>
          </a:p>
          <a:p>
            <a:r>
              <a:rPr sz="1800">
                <a:hlinkClick r:id="rId5"/>
              </a:rPr>
              <a:t>Worksheet for checking eggplant, potato and radish variety records</a:t>
            </a:r>
          </a:p>
          <a:p>
            <a:r>
              <a:rPr sz="1800">
                <a:hlinkClick r:id="rId6"/>
              </a:rPr>
              <a:t>Quick answers on biennial and perennial flower seed for repeat seasons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Route from stone fruit style salad crops to enquiry: artichoke, asparagus and rhubarb</a:t>
            </a:r>
          </a:p>
          <a:p>
            <a:r>
              <a:rPr sz="1800">
                <a:hlinkClick r:id="rId3"/>
              </a:rPr>
              <a:t>Planning a balcony and small space seed corner from catalogue groups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