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4/verify-the-business-behind-a-wholesale-seed-supplier-9d4157f5.html" TargetMode="External"/><Relationship Id="rId4" Type="http://schemas.openxmlformats.org/officeDocument/2006/relationships/hyperlink" Target="https://bulkseedsinternational-en.porkbunlead.workers.dev/aws/bulkseedsinternational-en-4/compare-listed-and-unlisted-seed-sourcing-routes-57e90382.xlsx" TargetMode="External"/><Relationship Id="rId5" Type="http://schemas.openxmlformats.org/officeDocument/2006/relationships/hyperlink" Target="https://bulkseedsinternational-en.porkbunlead.workers.dev/aws/bulkseedsinternational-en-4/record-packaging-and-delivery-requirements-for-seed-enquiries-8ebf922e.docx" TargetMode="External"/><Relationship Id="rId6" Type="http://schemas.openxmlformats.org/officeDocument/2006/relationships/hyperlink" Target="https://bulkseedsinternational-en.porkbunlead.workers.dev/aws/bulkseedsinternational-en-4/handle-accounts-basket-storage-and-failed-seed-enquiries-b68e8ac9.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4/request-a-quotation-for-an-unlisted-seed-variety-ca37dc39.pdf" TargetMode="External"/><Relationship Id="rId3" Type="http://schemas.openxmlformats.org/officeDocument/2006/relationships/hyperlink" Target="https://bulkseedsinternational-en.porkbunlead.workers.dev/aws/bulkseedsinternational-en-4/create-a-reusable-wholesale-seed-enquiry-specification-dcbd535f.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Show the stages of a wholesale seed quotation</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Verify the business behind a wholesale seed supplier</a:t>
            </a:r>
          </a:p>
          <a:p>
            <a:r>
              <a:rPr sz="1800">
                <a:hlinkClick r:id="rId4"/>
              </a:rPr>
              <a:t>Compare listed and unlisted seed sourcing routes</a:t>
            </a:r>
          </a:p>
          <a:p>
            <a:r>
              <a:rPr sz="1800">
                <a:hlinkClick r:id="rId5"/>
              </a:rPr>
              <a:t>Record packaging and delivery requirements for seed enquiries</a:t>
            </a:r>
          </a:p>
          <a:p>
            <a:r>
              <a:rPr sz="1800">
                <a:hlinkClick r:id="rId6"/>
              </a:rPr>
              <a:t>Handle accounts, basket storage and failed seed enquiries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Request a quotation for an unlisted seed variety</a:t>
            </a:r>
          </a:p>
          <a:p>
            <a:r>
              <a:rPr sz="1800">
                <a:hlinkClick r:id="rId3"/>
              </a:rPr>
              <a:t>Create a reusable wholesale seed enquiry specification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