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5/a-practical-map-of-the-seed-wholesale-catalogue-c81d0398.html" TargetMode="External"/><Relationship Id="rId4" Type="http://schemas.openxmlformats.org/officeDocument/2006/relationships/hyperlink" Target="https://bulkseedsinternational-en.porkbunlead.workers.dev/aws/bulkseedsinternational-en-5/plan-a-mixed-retail-seed-range-by-customer-use-363d144c.odt" TargetMode="External"/><Relationship Id="rId5" Type="http://schemas.openxmlformats.org/officeDocument/2006/relationships/hyperlink" Target="https://bulkseedsinternational-en.porkbunlead.workers.dev/aws/bulkseedsinternational-en-5/common-questions-about-catalogue-prices-and-availability-484ce3c1.rtf" TargetMode="External"/><Relationship Id="rId6" Type="http://schemas.openxmlformats.org/officeDocument/2006/relationships/hyperlink" Target="https://bulkseedsinternational-en.porkbunlead.workers.dev/aws/bulkseedsinternational-en-5/prepare-a-destination-specific-seed-sourcing-brief-8320c2be.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5/compare-seed-suppliers-with-a-verification-scorecard-90a5ea9f.xlsx" TargetMode="External"/><Relationship Id="rId3" Type="http://schemas.openxmlformats.org/officeDocument/2006/relationships/hyperlink" Target="https://bulkseedsinternational-en.porkbunlead.workers.dev/aws/bulkseedsinternational-en-5/checklist-for-an-unlisted-variety-request-ff10f62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a wholesale seed enquiry becomes a quotation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 practical map of the seed wholesale catalogue</a:t>
            </a:r>
          </a:p>
          <a:p>
            <a:r>
              <a:rPr sz="1800">
                <a:hlinkClick r:id="rId4"/>
              </a:rPr>
              <a:t>Plan a mixed retail seed range by customer use</a:t>
            </a:r>
          </a:p>
          <a:p>
            <a:r>
              <a:rPr sz="1800">
                <a:hlinkClick r:id="rId5"/>
              </a:rPr>
              <a:t>Common questions about catalogue prices and availability</a:t>
            </a:r>
          </a:p>
          <a:p>
            <a:r>
              <a:rPr sz="1800">
                <a:hlinkClick r:id="rId6"/>
              </a:rPr>
              <a:t>Prepare a destination-specific seed sourcing brief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Compare seed suppliers with a verification scorecard</a:t>
            </a:r>
          </a:p>
          <a:p>
            <a:r>
              <a:rPr sz="1800">
                <a:hlinkClick r:id="rId3"/>
              </a:rPr>
              <a:t>Checklist for an unlisted variety request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