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6/turn-catalogue-data-into-a-focused-wholesale-seed-assortment-fe5cb7b2.html" TargetMode="External"/><Relationship Id="rId4" Type="http://schemas.openxmlformats.org/officeDocument/2006/relationships/hyperlink" Target="https://bulkseedsinternational-en.porkbunlead.workers.dev/aws/bulkseedsinternational-en-6/plan-quantities-for-a-wholesale-seed-purchasing-request-53faceff.pdf" TargetMode="External"/><Relationship Id="rId5" Type="http://schemas.openxmlformats.org/officeDocument/2006/relationships/hyperlink" Target="https://bulkseedsinternational-en.porkbunlead.workers.dev/aws/bulkseedsinternational-en-6/questions-about-catalogue-product-details-913db18c.rtf" TargetMode="External"/><Relationship Id="rId6" Type="http://schemas.openxmlformats.org/officeDocument/2006/relationships/hyperlink" Target="https://bulkseedsinternational-en.porkbunlead.workers.dev/aws/bulkseedsinternational-en-6/record-a-retail-seed-assortment-for-quotation-b771857a.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6/compare-seed-requests-by-destination-and-range-coverage-bfa24b02.xlsx" TargetMode="External"/><Relationship Id="rId3" Type="http://schemas.openxmlformats.org/officeDocument/2006/relationships/hyperlink" Target="https://bulkseedsinternational-en.porkbunlead.workers.dev/aws/bulkseedsinternational-en-6/build-a-multi-destination-seed-sourcing-matrix-eeecc7da.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Roles in reviewing a wholesale seed request</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Turn catalogue data into a focused wholesale seed assortment</a:t>
            </a:r>
          </a:p>
          <a:p>
            <a:r>
              <a:rPr sz="1800">
                <a:hlinkClick r:id="rId4"/>
              </a:rPr>
              <a:t>Plan quantities for a wholesale seed purchasing request</a:t>
            </a:r>
          </a:p>
          <a:p>
            <a:r>
              <a:rPr sz="1800">
                <a:hlinkClick r:id="rId5"/>
              </a:rPr>
              <a:t>Questions about catalogue product details</a:t>
            </a:r>
          </a:p>
          <a:p>
            <a:r>
              <a:rPr sz="1800">
                <a:hlinkClick r:id="rId6"/>
              </a:rPr>
              <a:t>Record a retail seed assortment for quotation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Compare seed requests by destination and range coverage</a:t>
            </a:r>
          </a:p>
          <a:p>
            <a:r>
              <a:rPr sz="1800">
                <a:hlinkClick r:id="rId3"/>
              </a:rPr>
              <a:t>Build a multi-destination seed sourcing matrix</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