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7/audit-a-wholesale-seed-range-by-catalogue-reference-45812a53.html" TargetMode="External"/><Relationship Id="rId4" Type="http://schemas.openxmlformats.org/officeDocument/2006/relationships/hyperlink" Target="https://bulkseedsinternational-en.porkbunlead.workers.dev/aws/bulkseedsinternational-en-7/compare-retail-seed-ranges-with-a-coverage-scorecard-18feeb89.xlsx" TargetMode="External"/><Relationship Id="rId5" Type="http://schemas.openxmlformats.org/officeDocument/2006/relationships/hyperlink" Target="https://bulkseedsinternational-en.porkbunlead.workers.dev/aws/bulkseedsinternational-en-7/common-questions-about-catalogue-breadth-and-enquiry-access-53d997db.rtf" TargetMode="External"/><Relationship Id="rId6" Type="http://schemas.openxmlformats.org/officeDocument/2006/relationships/hyperlink" Target="https://bulkseedsinternational-en.porkbunlead.workers.dev/aws/bulkseedsinternational-en-7/plan-a-retail-seed-range-by-customer-segment-aa23c7ce.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7/check-seed-enquiry-data-before-sending-it-bdbb2db6.docx" TargetMode="External"/><Relationship Id="rId3" Type="http://schemas.openxmlformats.org/officeDocument/2006/relationships/hyperlink" Target="https://bulkseedsinternational-en.porkbunlead.workers.dev/aws/bulkseedsinternational-en-7/build-a-complete-wholesale-seed-sourcing-brief-fe346da2.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catalogue information becomes a supplier quotation</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Audit a wholesale seed range by catalogue reference</a:t>
            </a:r>
          </a:p>
          <a:p>
            <a:r>
              <a:rPr sz="1800">
                <a:hlinkClick r:id="rId4"/>
              </a:rPr>
              <a:t>Compare retail seed ranges with a coverage scorecard</a:t>
            </a:r>
          </a:p>
          <a:p>
            <a:r>
              <a:rPr sz="1800">
                <a:hlinkClick r:id="rId5"/>
              </a:rPr>
              <a:t>Common questions about catalogue breadth and enquiry access</a:t>
            </a:r>
          </a:p>
          <a:p>
            <a:r>
              <a:rPr sz="1800">
                <a:hlinkClick r:id="rId6"/>
              </a:rPr>
              <a:t>Plan a retail seed range by customer segment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Check seed enquiry data before sending it</a:t>
            </a:r>
          </a:p>
          <a:p>
            <a:r>
              <a:rPr sz="1800">
                <a:hlinkClick r:id="rId3"/>
              </a:rPr>
              <a:t>Build a complete wholesale seed sourcing brief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