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9/turn-the-seed-catalogue-into-a-customer-facing-range-map-76d52a63.html" TargetMode="External"/><Relationship Id="rId4" Type="http://schemas.openxmlformats.org/officeDocument/2006/relationships/hyperlink" Target="https://bulkseedsinternational-en.porkbunlead.workers.dev/aws/bulkseedsinternational-en-9/plan-seed-quantities-around-price-tiers-and-confirmed-pack-sizes-17c04c39.pdf" TargetMode="External"/><Relationship Id="rId5" Type="http://schemas.openxmlformats.org/officeDocument/2006/relationships/hyperlink" Target="https://bulkseedsinternational-en.porkbunlead.workers.dev/aws/bulkseedsinternational-en-9/compare-wholesale-seed-requests-across-destinations-4815e63f.xlsx" TargetMode="External"/><Relationship Id="rId6" Type="http://schemas.openxmlformats.org/officeDocument/2006/relationships/hyperlink" Target="https://bulkseedsinternational-en.porkbunlead.workers.dev/aws/bulkseedsinternational-en-9/verify-a-seed-supplier-before-building-a-purchasing-relationship-52b1763f.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9/questions-about-non-binding-seed-enquiries-and-order-status-8d7c159c.rtf" TargetMode="External"/><Relationship Id="rId3" Type="http://schemas.openxmlformats.org/officeDocument/2006/relationships/hyperlink" Target="https://bulkseedsinternational-en.porkbunlead.workers.dev/aws/bulkseedsinternational-en-9/checklist-for-seed-enquiries-to-australia-and-great-britain-bf231885.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the transition from catalogue data to a supplier offer</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Turn the seed catalogue into a customer facing range map</a:t>
            </a:r>
          </a:p>
          <a:p>
            <a:r>
              <a:rPr sz="1800">
                <a:hlinkClick r:id="rId4"/>
              </a:rPr>
              <a:t>Plan seed quantities around price tiers and confirmed pack sizes</a:t>
            </a:r>
          </a:p>
          <a:p>
            <a:r>
              <a:rPr sz="1800">
                <a:hlinkClick r:id="rId5"/>
              </a:rPr>
              <a:t>Compare wholesale seed requests across destinations</a:t>
            </a:r>
          </a:p>
          <a:p>
            <a:r>
              <a:rPr sz="1800">
                <a:hlinkClick r:id="rId6"/>
              </a:rPr>
              <a:t>Verify a seed supplier before building a purchasing relationship</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Questions about non-binding seed enquiries and order status</a:t>
            </a:r>
          </a:p>
          <a:p>
            <a:r>
              <a:rPr sz="1800">
                <a:hlinkClick r:id="rId3"/>
              </a:rPr>
              <a:t>Checklist for seed enquiries to Australia and Great Britain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