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n/index.html" TargetMode="External"/><Relationship Id="rId3" Type="http://schemas.openxmlformats.org/officeDocument/2006/relationships/hyperlink" Target="https://seoneosaatpilot.blob.core.windows.net/bulkseedsinternational-websites/bsi/bulkseedsinternational-en/bulkseedsinternational-en-10/choosing-between-a-seed-wholesaler-and-a-local-seed-supplier-5b8f6894.html" TargetMode="External"/><Relationship Id="rId4" Type="http://schemas.openxmlformats.org/officeDocument/2006/relationships/hyperlink" Target="https://bulkseedsinternational-en.porkbunlead.workers.dev/azure/bulkseedsinternational-en-10/worksheet-for-clarifying-customer-demand-before-catalogue-selection-3370bad2.docx" TargetMode="External"/><Relationship Id="rId5" Type="http://schemas.openxmlformats.org/officeDocument/2006/relationships/hyperlink" Target="https://bulkseedsinternational-en.porkbunlead.workers.dev/azure/bulkseedsinternational-en-10/criteria-grid-for-assessing-restocking-risk-per-seed-group-4f1f04db.xlsx" TargetMode="External"/><Relationship Id="rId6" Type="http://schemas.openxmlformats.org/officeDocument/2006/relationships/hyperlink" Target="https://bulkseedsinternational-en.porkbunlead.workers.dev/azure/bulkseedsinternational-en-10/practical-manual-for-combining-vegetables-and-herbs-in-one-enquiry-5db9940a.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zure/bulkseedsinternational-en-10/planning-a-seed-range-around-customer-segments-rather-than-seed-groups-b028664e.odt" TargetMode="External"/><Relationship Id="rId3" Type="http://schemas.openxmlformats.org/officeDocument/2006/relationships/hyperlink" Target="https://bulkseedsinternational-en.porkbunlead.workers.dev/azure/bulkseedsinternational-en-10/short-answers-on-how-seed-prices-and-quantity-tiers-are-read-c297d558.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Explaining enquiry references and follow-up correspondence to staff</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Choosing between a seed wholesaler and a local seed supplier</a:t>
            </a:r>
          </a:p>
          <a:p>
            <a:r>
              <a:rPr sz="1800">
                <a:hlinkClick r:id="rId4"/>
              </a:rPr>
              <a:t>Worksheet for clarifying customer demand before catalogue selection</a:t>
            </a:r>
          </a:p>
          <a:p>
            <a:r>
              <a:rPr sz="1800">
                <a:hlinkClick r:id="rId5"/>
              </a:rPr>
              <a:t>Criteria grid for assessing restocking risk per seed group</a:t>
            </a:r>
          </a:p>
          <a:p>
            <a:r>
              <a:rPr sz="1800">
                <a:hlinkClick r:id="rId6"/>
              </a:rPr>
              <a:t>Practical manual for combining vegetables and herbs in one enquiry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Planning a seed range around customer segments rather than seed groups</a:t>
            </a:r>
          </a:p>
          <a:p>
            <a:r>
              <a:rPr sz="1800">
                <a:hlinkClick r:id="rId3"/>
              </a:rPr>
              <a:t>Short answers on how seed prices and quantity tiers are read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