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en/index.html" TargetMode="External"/><Relationship Id="rId3" Type="http://schemas.openxmlformats.org/officeDocument/2006/relationships/hyperlink" Target="https://seoneosaatpilot.blob.core.windows.net/bulkseedsinternational-websites/bsi/bulkseedsinternational-en/bulkseedsinternational-en-11/seed-supplier-checks-before-you-invest-time-in-a-catalogue-1bda8583.html" TargetMode="External"/><Relationship Id="rId4" Type="http://schemas.openxmlformats.org/officeDocument/2006/relationships/hyperlink" Target="https://bulkseedsinternational-en.porkbunlead.workers.dev/azure/bulkseedsinternational-en-11/short-answers-on-combining-different-seed-groups-in-one-enquiry-24c88a2d.rtf" TargetMode="External"/><Relationship Id="rId5" Type="http://schemas.openxmlformats.org/officeDocument/2006/relationships/hyperlink" Target="https://bulkseedsinternational-en.porkbunlead.workers.dev/azure/bulkseedsinternational-en-11/worksheet-for-logging-open-questions-after-a-quotation-review-7f2d02c1.docx" TargetMode="External"/><Relationship Id="rId6" Type="http://schemas.openxmlformats.org/officeDocument/2006/relationships/hyperlink" Target="https://bulkseedsinternational-en.porkbunlead.workers.dev/azure/bulkseedsinternational-en-11/criteria-grid-for-deciding-when-to-replace-a-seed-variety-in-the-range-8f3751a5.xls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azure/bulkseedsinternational-en-11/practical-manual-for-building-a-first-botanical-name-shortlist-ae8f7b16.pdf" TargetMode="External"/><Relationship Id="rId3" Type="http://schemas.openxmlformats.org/officeDocument/2006/relationships/hyperlink" Target="https://bulkseedsinternational-en.porkbunlead.workers.dev/azure/bulkseedsinternational-en-11/planning-catalogue-review-as-a-team-exercise-with-assigned-roles-dad91294.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Explaining to customers what a seed retailer can and cannot promise</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Seed supplier checks before you invest time in a catalogue</a:t>
            </a:r>
          </a:p>
          <a:p>
            <a:r>
              <a:rPr sz="1800">
                <a:hlinkClick r:id="rId4"/>
              </a:rPr>
              <a:t>Short answers on combining different seed groups in one enquiry</a:t>
            </a:r>
          </a:p>
          <a:p>
            <a:r>
              <a:rPr sz="1800">
                <a:hlinkClick r:id="rId5"/>
              </a:rPr>
              <a:t>Worksheet for logging open questions after a quotation review</a:t>
            </a:r>
          </a:p>
          <a:p>
            <a:r>
              <a:rPr sz="1800">
                <a:hlinkClick r:id="rId6"/>
              </a:rPr>
              <a:t>Criteria grid for deciding when to replace a seed variety in the range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Practical manual for building a first botanical name shortlist</a:t>
            </a:r>
          </a:p>
          <a:p>
            <a:r>
              <a:rPr sz="1800">
                <a:hlinkClick r:id="rId3"/>
              </a:rPr>
              <a:t>Planning catalogue review as a team exercise with assigned roles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