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12/where-does-the-catalogue-end-and-your-assortment-begin-dca6b2ea.html" TargetMode="External"/><Relationship Id="rId4" Type="http://schemas.openxmlformats.org/officeDocument/2006/relationships/hyperlink" Target="https://bulkseedsinternational-en.porkbunlead.workers.dev/azure/bulkseedsinternational-en-12/criteria-grid-for-reading-delivery-information-in-a-quotation-09dc73df.xlsx" TargetMode="External"/><Relationship Id="rId5" Type="http://schemas.openxmlformats.org/officeDocument/2006/relationships/hyperlink" Target="https://bulkseedsinternational-en.porkbunlead.workers.dev/azure/bulkseedsinternational-en-12/planning-guide-for-consolidating-scattered-species-notes-into-one-enqu-10e665d1.odt" TargetMode="External"/><Relationship Id="rId6" Type="http://schemas.openxmlformats.org/officeDocument/2006/relationships/hyperlink" Target="https://bulkseedsinternational-en.porkbunlead.workers.dev/azure/bulkseedsinternational-en-12/worksheet-for-recording-packaging-requirements-per-line-252777bc.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12/practical-manual-for-combining-species-a-to-z-with-quick-enquiry-pages-4c1eca29.pdf" TargetMode="External"/><Relationship Id="rId3" Type="http://schemas.openxmlformats.org/officeDocument/2006/relationships/hyperlink" Target="https://bulkseedsinternational-en.porkbunlead.workers.dev/azure/bulkseedsinternational-en-12/short-answers-on-business-contact-details-in-a-seed-enquiry-e24d2422.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Why Catalogue Prices Are Starting Points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Where Does the Catalogue End and Your Assortment Begin</a:t>
            </a:r>
          </a:p>
          <a:p>
            <a:r>
              <a:rPr sz="1800">
                <a:hlinkClick r:id="rId4"/>
              </a:rPr>
              <a:t>Criteria Grid for Reading Delivery Information in a Quotation</a:t>
            </a:r>
          </a:p>
          <a:p>
            <a:r>
              <a:rPr sz="1800">
                <a:hlinkClick r:id="rId5"/>
              </a:rPr>
              <a:t>Planning Guide for Consolidating Scattered Species Notes into One Enquiry</a:t>
            </a:r>
          </a:p>
          <a:p>
            <a:r>
              <a:rPr sz="1800">
                <a:hlinkClick r:id="rId6"/>
              </a:rPr>
              <a:t>Worksheet for Recording Packaging Requirements per Line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Practical Manual for Combining Species A to Z with Quick Enquiry Pages</a:t>
            </a:r>
          </a:p>
          <a:p>
            <a:r>
              <a:rPr sz="1800">
                <a:hlinkClick r:id="rId3"/>
              </a:rPr>
              <a:t>Short Answers on Business Contact Details in a Seed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