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en/index.html" TargetMode="External"/><Relationship Id="rId3" Type="http://schemas.openxmlformats.org/officeDocument/2006/relationships/hyperlink" Target="https://seoneosaatpilot.blob.core.windows.net/bulkseedsinternational-websites/bsi/bulkseedsinternational-en/bulkseedsinternational-en-13/matching-a-seed-supplier-to-your-shop-before-you-enquire-1529990f.html" TargetMode="External"/><Relationship Id="rId4" Type="http://schemas.openxmlformats.org/officeDocument/2006/relationships/hyperlink" Target="https://bulkseedsinternational-en.porkbunlead.workers.dev/azure/bulkseedsinternational-en-13/worksheet-for-clear-label-wording-in-seed-enquiries-01fafbe6.docx" TargetMode="External"/><Relationship Id="rId5" Type="http://schemas.openxmlformats.org/officeDocument/2006/relationships/hyperlink" Target="https://bulkseedsinternational-en.porkbunlead.workers.dev/azure/bulkseedsinternational-en-13/planning-packaging-wording-so-the-quotation-fits-the-shelf-06ab5c53.odt" TargetMode="External"/><Relationship Id="rId6" Type="http://schemas.openxmlformats.org/officeDocument/2006/relationships/hyperlink" Target="https://bulkseedsinternational-en.porkbunlead.workers.dev/azure/bulkseedsinternational-en-13/comparison-sheet-for-seed-group-breadth-against-shelf-capacity-940262ff.xls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azure/bulkseedsinternational-en-13/seed-enquiries-for-enquiries-that-touch-several-seed-groups-a9405b85.rtf" TargetMode="External"/><Relationship Id="rId3" Type="http://schemas.openxmlformats.org/officeDocument/2006/relationships/hyperlink" Target="https://bulkseedsinternational-en.porkbunlead.workers.dev/azure/bulkseedsinternational-en-13/a-practical-manual-for-turning-species-names-into-confirmable-enquiry--fedd223c.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Explaining Catalogue Reference Numbers to Shop Staff</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Matching a Seed Supplier to Your Shop Before You Enquire</a:t>
            </a:r>
          </a:p>
          <a:p>
            <a:r>
              <a:rPr sz="1800">
                <a:hlinkClick r:id="rId4"/>
              </a:rPr>
              <a:t>Worksheet for Clear Label Wording in Seed Enquiries</a:t>
            </a:r>
          </a:p>
          <a:p>
            <a:r>
              <a:rPr sz="1800">
                <a:hlinkClick r:id="rId5"/>
              </a:rPr>
              <a:t>Planning Packaging Wording so the Quotation Fits the Shelf</a:t>
            </a:r>
          </a:p>
          <a:p>
            <a:r>
              <a:rPr sz="1800">
                <a:hlinkClick r:id="rId6"/>
              </a:rPr>
              <a:t>Comparison Sheet for Seed Group Breadth Against Shelf Capacity</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Seed Enquiries for Enquiries That Touch Several Seed Groups</a:t>
            </a:r>
          </a:p>
          <a:p>
            <a:r>
              <a:rPr sz="1800">
                <a:hlinkClick r:id="rId3"/>
              </a:rPr>
              <a:t>A Practical Manual for Turning Species Names into Confirmable Enquiry Lines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