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4/mixed-seed-enquiries-across-vegetables-flowers-herbs-and-microgreens-4505f98d.html" TargetMode="External"/><Relationship Id="rId4" Type="http://schemas.openxmlformats.org/officeDocument/2006/relationships/hyperlink" Target="https://bulkseedsinternational-en.porkbunlead.workers.dev/azure/bulkseedsinternational-en-14/mixed-seed-basket-questions-in-short-answers-124224c6.rtf" TargetMode="External"/><Relationship Id="rId5" Type="http://schemas.openxmlformats.org/officeDocument/2006/relationships/hyperlink" Target="https://bulkseedsinternational-en.porkbunlead.workers.dev/azure/bulkseedsinternational-en-14/planning-guide-for-spreading-catalogue-review-across-a-buying-year-3e6c6e77.odt" TargetMode="External"/><Relationship Id="rId6" Type="http://schemas.openxmlformats.org/officeDocument/2006/relationships/hyperlink" Target="https://bulkseedsinternational-en.porkbunlead.workers.dev/azure/bulkseedsinternational-en-14/mixed-enquiry-worksheet-with-line-by-line-checklist-603d799c.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4/comparison-grid-for-readiness-of-each-seed-group-before-enquiry-9eade9a5.xlsx" TargetMode="External"/><Relationship Id="rId3" Type="http://schemas.openxmlformats.org/officeDocument/2006/relationships/hyperlink" Target="https://bulkseedsinternational-en.porkbunlead.workers.dev/azure/bulkseedsinternational-en-14/practical-manual-for-assembling-a-mixed-seed-enquiry-f12f910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Enquiry Reference to Shop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Mixed Seed Enquiries Across Vegetables Flowers Herbs and Microgreens</a:t>
            </a:r>
          </a:p>
          <a:p>
            <a:r>
              <a:rPr sz="1800">
                <a:hlinkClick r:id="rId4"/>
              </a:rPr>
              <a:t>Mixed Seed Basket Questions in Short Answers</a:t>
            </a:r>
          </a:p>
          <a:p>
            <a:r>
              <a:rPr sz="1800">
                <a:hlinkClick r:id="rId5"/>
              </a:rPr>
              <a:t>Planning Guide for Spreading Catalogue Review Across a Buying Year</a:t>
            </a:r>
          </a:p>
          <a:p>
            <a:r>
              <a:rPr sz="1800">
                <a:hlinkClick r:id="rId6"/>
              </a:rPr>
              <a:t>Mixed Enquiry Worksheet with Line-by-Line Checklist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Readiness of Each Seed Group Before Enquiry</a:t>
            </a:r>
          </a:p>
          <a:p>
            <a:r>
              <a:rPr sz="1800">
                <a:hlinkClick r:id="rId3"/>
              </a:rPr>
              <a:t>Practical Manual for Assembling a Mixed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