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5/what-retail-buyers-should-confirm-before-treating-a-seed-quote-as-a-su-69394228.html" TargetMode="External"/><Relationship Id="rId4" Type="http://schemas.openxmlformats.org/officeDocument/2006/relationships/hyperlink" Target="https://bulkseedsinternational-en.porkbunlead.workers.dev/azure/bulkseedsinternational-en-15/short-answers-on-unlisted-varieties-and-off-catalogue-seed-requests-46e6783b.rtf" TargetMode="External"/><Relationship Id="rId5" Type="http://schemas.openxmlformats.org/officeDocument/2006/relationships/hyperlink" Target="https://bulkseedsinternational-en.porkbunlead.workers.dev/azure/bulkseedsinternational-en-15/worksheet-for-confirming-basket-contents-and-business-details-before-s-52bbdff0.docx" TargetMode="External"/><Relationship Id="rId6" Type="http://schemas.openxmlformats.org/officeDocument/2006/relationships/hyperlink" Target="https://bulkseedsinternational-en.porkbunlead.workers.dev/azure/bulkseedsinternational-en-15/planning-guide-for-splitting-a-large-selection-into-manageable-enquiri-9d73c6f4.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5/practical-manual-for-reviewing-a-returned-seed-quotation-line-by-line-d2327948.pdf" TargetMode="External"/><Relationship Id="rId3" Type="http://schemas.openxmlformats.org/officeDocument/2006/relationships/hyperlink" Target="https://bulkseedsinternational-en.porkbunlead.workers.dev/azure/bulkseedsinternational-en-15/comparison-sheet-for-verifying-a-seed-wholesaler-on-public-information-d76ab0a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the Gap Between Catalogue Entry Enquiry and Confirmed Supply to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Retail Buyers Should Confirm Before Treating a Seed Quote as a Supply Agreement</a:t>
            </a:r>
          </a:p>
          <a:p>
            <a:r>
              <a:rPr sz="1800">
                <a:hlinkClick r:id="rId4"/>
              </a:rPr>
              <a:t>Short Answers on Unlisted Varieties and Off-Catalogue Seed Requests</a:t>
            </a:r>
          </a:p>
          <a:p>
            <a:r>
              <a:rPr sz="1800">
                <a:hlinkClick r:id="rId5"/>
              </a:rPr>
              <a:t>Worksheet for Confirming Basket Contents and Business Details Before Sending</a:t>
            </a:r>
          </a:p>
          <a:p>
            <a:r>
              <a:rPr sz="1800">
                <a:hlinkClick r:id="rId6"/>
              </a:rPr>
              <a:t>Planning Guide for Splitting a Large Selection into Manageable Enquiries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Manual for Reviewing a Returned Seed Quotation Line by Line</a:t>
            </a:r>
          </a:p>
          <a:p>
            <a:r>
              <a:rPr sz="1800">
                <a:hlinkClick r:id="rId3"/>
              </a:rPr>
              <a:t>Comparison Sheet for Verifying a Seed Wholesaler on Public Information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