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eoneosaatpilot.blob.core.windows.net/bulkseedsinternational-websites/bsi/bulkseedsinternational-en/index.html" TargetMode="External"/><Relationship Id="rId3" Type="http://schemas.openxmlformats.org/officeDocument/2006/relationships/hyperlink" Target="https://seoneosaatpilot.blob.core.windows.net/bulkseedsinternational-websites/bsi/bulkseedsinternational-en/bulkseedsinternational-en-17/seed-wholesale-catalogue-or-local-supplier-choosing-the-right-sourcing-d9341588.html" TargetMode="External"/><Relationship Id="rId4" Type="http://schemas.openxmlformats.org/officeDocument/2006/relationships/hyperlink" Target="https://bulkseedsinternational-en.porkbunlead.workers.dev/azure/bulkseedsinternational-en-17/a-practical-manual-for-preparing-seed-enquiries-across-destinations-0ad808c2.pdf" TargetMode="External"/><Relationship Id="rId5" Type="http://schemas.openxmlformats.org/officeDocument/2006/relationships/hyperlink" Target="https://bulkseedsinternational-en.porkbunlead.workers.dev/azure/bulkseedsinternational-en-17/planning-guide-for-a-first-assortment-sized-to-shelf-space-4512d72c.odt" TargetMode="External"/><Relationship Id="rId6" Type="http://schemas.openxmlformats.org/officeDocument/2006/relationships/hyperlink" Target="https://bulkseedsinternational-en.porkbunlead.workers.dev/azure/bulkseedsinternational-en-17/worksheet-for-assigning-each-seed-group-a-review-owner-68efb345.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azure/bulkseedsinternational-en-17/comparison-grid-for-splitting-one-selection-into-separate-enquiries-8d117b2e.xlsx" TargetMode="External"/><Relationship Id="rId3" Type="http://schemas.openxmlformats.org/officeDocument/2006/relationships/hyperlink" Target="https://bulkseedsinternational-en.porkbunlead.workers.dev/azure/bulkseedsinternational-en-17/short-answers-on-editing-a-seed-basket-before-it-is-sent-e85cefe5.rtf"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Where Listed Prices Sit in the Enquiry Chain</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Seed Wholesale Catalogue or Local Supplier: Choosing the Right Sourcing Route</a:t>
            </a:r>
          </a:p>
          <a:p>
            <a:r>
              <a:rPr sz="1800">
                <a:hlinkClick r:id="rId4"/>
              </a:rPr>
              <a:t>A Practical Manual for Preparing Seed Enquiries Across Destinations</a:t>
            </a:r>
          </a:p>
          <a:p>
            <a:r>
              <a:rPr sz="1800">
                <a:hlinkClick r:id="rId5"/>
              </a:rPr>
              <a:t>Planning Guide for a First Assortment Sized to Shelf Space</a:t>
            </a:r>
          </a:p>
          <a:p>
            <a:r>
              <a:rPr sz="1800">
                <a:hlinkClick r:id="rId6"/>
              </a:rPr>
              <a:t>Worksheet for Assigning Each Seed Group a Review Owner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Comparison Grid for Splitting One Selection into Separate Enquiries</a:t>
            </a:r>
          </a:p>
          <a:p>
            <a:r>
              <a:rPr sz="1800">
                <a:hlinkClick r:id="rId3"/>
              </a:rPr>
              <a:t>Short Answers on Editing a Seed Basket Before It Is Sent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