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18/where-retail-seed-sourcing-routes-diverge-28714a10.html" TargetMode="External"/><Relationship Id="rId4" Type="http://schemas.openxmlformats.org/officeDocument/2006/relationships/hyperlink" Target="https://bulkseedsinternational-en.porkbunlead.workers.dev/azure/bulkseedsinternational-en-18/short-answers-on-correcting-basket-quantities-2e0d08e0.rtf" TargetMode="External"/><Relationship Id="rId5" Type="http://schemas.openxmlformats.org/officeDocument/2006/relationships/hyperlink" Target="https://bulkseedsinternational-en.porkbunlead.workers.dev/azure/bulkseedsinternational-en-18/sizing-a-first-assortment-to-actual-shelf-space-503633eb.odt" TargetMode="External"/><Relationship Id="rId6" Type="http://schemas.openxmlformats.org/officeDocument/2006/relationships/hyperlink" Target="https://bulkseedsinternational-en.porkbunlead.workers.dev/azure/bulkseedsinternational-en-18/worksheet-for-tracing-each-species-to-a-named-shop-department-6a961e1c.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18/preparing-a-seed-enquiry-when-the-same-varieties-go-to-several-destina-b6888475.pdf" TargetMode="External"/><Relationship Id="rId3" Type="http://schemas.openxmlformats.org/officeDocument/2006/relationships/hyperlink" Target="https://bulkseedsinternational-en.porkbunlead.workers.dev/azure/bulkseedsinternational-en-18/grid-for-deciding-how-to-split-one-selection-into-several-enquiries-cc6430c0.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Presenting Listed Prices and Quantity Tiers to Purchasing Staff</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Where Retail Seed Sourcing Routes Diverge</a:t>
            </a:r>
          </a:p>
          <a:p>
            <a:r>
              <a:rPr sz="1800">
                <a:hlinkClick r:id="rId4"/>
              </a:rPr>
              <a:t>Short Answers on Correcting Basket Quantities</a:t>
            </a:r>
          </a:p>
          <a:p>
            <a:r>
              <a:rPr sz="1800">
                <a:hlinkClick r:id="rId5"/>
              </a:rPr>
              <a:t>Sizing a First Assortment to Actual Shelf Space</a:t>
            </a:r>
          </a:p>
          <a:p>
            <a:r>
              <a:rPr sz="1800">
                <a:hlinkClick r:id="rId6"/>
              </a:rPr>
              <a:t>Worksheet for Tracing Each Species to a Named Shop Department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Preparing a Seed Enquiry When the Same Varieties Go to Several Destinations</a:t>
            </a:r>
          </a:p>
          <a:p>
            <a:r>
              <a:rPr sz="1800">
                <a:hlinkClick r:id="rId3"/>
              </a:rPr>
              <a:t>Grid for Deciding How to Split One Selection into Several Enquiries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