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9/reading-the-catalogue-as-a-reseller-what-the-seed-wholesale-offer-actu-fb5e1cf3.html" TargetMode="External"/><Relationship Id="rId4" Type="http://schemas.openxmlformats.org/officeDocument/2006/relationships/hyperlink" Target="https://bulkseedsinternational-en.porkbunlead.workers.dev/azure/bulkseedsinternational-en-19/a-practical-manual-for-building-a-vegetable-seed-enquiry-species-by-sp-1a67c31c.pdf" TargetMode="External"/><Relationship Id="rId5" Type="http://schemas.openxmlformats.org/officeDocument/2006/relationships/hyperlink" Target="https://bulkseedsinternational-en.porkbunlead.workers.dev/azure/bulkseedsinternational-en-19/worksheet-for-checking-every-enquiry-line-before-submitting-317bdbd8.docx" TargetMode="External"/><Relationship Id="rId6" Type="http://schemas.openxmlformats.org/officeDocument/2006/relationships/hyperlink" Target="https://bulkseedsinternational-en.porkbunlead.workers.dev/azure/bulkseedsinternational-en-19/seed-enquiry-basics-in-short-questions-and-answers-85ecddcc.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9/planning-a-herbal-and-aromatic-seed-range-for-a-garden-shop-8a48675e.odt" TargetMode="External"/><Relationship Id="rId3" Type="http://schemas.openxmlformats.org/officeDocument/2006/relationships/hyperlink" Target="https://bulkseedsinternational-en.porkbunlead.workers.dev/azure/bulkseedsinternational-en-19/criteria-grid-for-choosing-which-vegetable-crop-groups-to-stock-first-a02a6a7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Enquiry Basket and Quotation Step to the Whole Shop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Catalogue as a Reseller: What the Seed Wholesale Offer Actually Covers</a:t>
            </a:r>
          </a:p>
          <a:p>
            <a:r>
              <a:rPr sz="1800">
                <a:hlinkClick r:id="rId4"/>
              </a:rPr>
              <a:t>A Practical Manual for Building a Vegetable Seed Enquiry Species by Species</a:t>
            </a:r>
          </a:p>
          <a:p>
            <a:r>
              <a:rPr sz="1800">
                <a:hlinkClick r:id="rId5"/>
              </a:rPr>
              <a:t>Worksheet for Checking Every Enquiry Line Before Submitting</a:t>
            </a:r>
          </a:p>
          <a:p>
            <a:r>
              <a:rPr sz="1800">
                <a:hlinkClick r:id="rId6"/>
              </a:rPr>
              <a:t>Seed Enquiry Basics in Short Questions and Answers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Herbal and Aromatic Seed Range for a Garden Shop</a:t>
            </a:r>
          </a:p>
          <a:p>
            <a:r>
              <a:rPr sz="1800">
                <a:hlinkClick r:id="rId3"/>
              </a:rPr>
              <a:t>Criteria Grid for Choosing Which Vegetable Crop Groups to Stock First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