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turning-a-seed-catalogue-into-a-retail-range-decision-8cd62a3a.html" TargetMode="External"/><Relationship Id="rId4" Type="http://schemas.openxmlformats.org/officeDocument/2006/relationships/hyperlink" Target="https://bulkseedsinternational-en.porkbunlead.workers.dev/azure/bulkseedsinternational-en-2/reseller-enquiry-worksheet-with-pre-send-checklist-08f2a141.docx" TargetMode="External"/><Relationship Id="rId5" Type="http://schemas.openxmlformats.org/officeDocument/2006/relationships/hyperlink" Target="https://bulkseedsinternational-en.porkbunlead.workers.dev/azure/bulkseedsinternational-en-2/practical-guide-to-preparing-a-wholesale-seed-enquiry-47561fb4.pdf" TargetMode="External"/><Relationship Id="rId6" Type="http://schemas.openxmlformats.org/officeDocument/2006/relationships/hyperlink" Target="https://bulkseedsinternational-en.porkbunlead.workers.dev/azure/bulkseedsinternational-en-2/seed-wholesale-enquiries-in-short-questions-and-answers-7ef45761.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comparison-sheet-for-choosing-seed-catalogue-groups-92a6f0d7.xlsx" TargetMode="External"/><Relationship Id="rId3" Type="http://schemas.openxmlformats.org/officeDocument/2006/relationships/hyperlink" Target="https://bulkseedsinternational-en.porkbunlead.workers.dev/azure/bulkseedsinternational-en-2/planning-a-reseller-sourcing-cycle-with-a-seed-wholesaler-99c7fca1.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Seed Wholesale Enquiry Process to a Buying Team</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Turning a Seed Catalogue into a Retail Range Decision</a:t>
            </a:r>
          </a:p>
          <a:p>
            <a:r>
              <a:rPr sz="1800">
                <a:hlinkClick r:id="rId4"/>
              </a:rPr>
              <a:t>Reseller Enquiry Worksheet with Pre-Send Checklist</a:t>
            </a:r>
          </a:p>
          <a:p>
            <a:r>
              <a:rPr sz="1800">
                <a:hlinkClick r:id="rId5"/>
              </a:rPr>
              <a:t>Practical Guide to Preparing a Wholesale Seed Enquiry</a:t>
            </a:r>
          </a:p>
          <a:p>
            <a:r>
              <a:rPr sz="1800">
                <a:hlinkClick r:id="rId6"/>
              </a:rPr>
              <a:t>Seed Wholesale Enquiries in Short Questions and Answers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Sheet for Choosing Seed Catalogue Groups</a:t>
            </a:r>
          </a:p>
          <a:p>
            <a:r>
              <a:rPr sz="1800">
                <a:hlinkClick r:id="rId3"/>
              </a:rPr>
              <a:t>Planning a Reseller Sourcing Cycle with a Seed Wholesaler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