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0/seed-catalogue-or-local-supplier-which-route-to-take-d22e6d29.html" TargetMode="External"/><Relationship Id="rId4" Type="http://schemas.openxmlformats.org/officeDocument/2006/relationships/hyperlink" Target="https://bulkseedsinternational-en.porkbunlead.workers.dev/azure/bulkseedsinternational-en-20/short-answers-on-the-quick-enquiry-by-species-route-008e8188.rtf" TargetMode="External"/><Relationship Id="rId5" Type="http://schemas.openxmlformats.org/officeDocument/2006/relationships/hyperlink" Target="https://bulkseedsinternational-en.porkbunlead.workers.dev/azure/bulkseedsinternational-en-20/working-through-the-herb-group-to-build-a-precise-seed-enquiry-15afd93f.pdf" TargetMode="External"/><Relationship Id="rId6" Type="http://schemas.openxmlformats.org/officeDocument/2006/relationships/hyperlink" Target="https://bulkseedsinternational-en.porkbunlead.workers.dev/azure/bulkseedsinternational-en-20/planning-a-flower-seed-range-from-annuals-to-perennials-352be02b.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0/comparison-grid-for-weighing-herb-subcategory-breadth-5489989c.xlsx" TargetMode="External"/><Relationship Id="rId3" Type="http://schemas.openxmlformats.org/officeDocument/2006/relationships/hyperlink" Target="https://bulkseedsinternational-en.porkbunlead.workers.dev/azure/bulkseedsinternational-en-20/worksheet-for-settling-microgreens-as-a-shop-category-d229977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the unlisted variety route to the buying team</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catalogue or local supplier: which route to take</a:t>
            </a:r>
          </a:p>
          <a:p>
            <a:r>
              <a:rPr sz="1800">
                <a:hlinkClick r:id="rId4"/>
              </a:rPr>
              <a:t>Short answers on the quick enquiry by species route</a:t>
            </a:r>
          </a:p>
          <a:p>
            <a:r>
              <a:rPr sz="1800">
                <a:hlinkClick r:id="rId5"/>
              </a:rPr>
              <a:t>Working through the herb group to build a precise seed enquiry</a:t>
            </a:r>
          </a:p>
          <a:p>
            <a:r>
              <a:rPr sz="1800">
                <a:hlinkClick r:id="rId6"/>
              </a:rPr>
              <a:t>Planning a flower seed range from annuals to perennials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weighing herb subcategory breadth</a:t>
            </a:r>
          </a:p>
          <a:p>
            <a:r>
              <a:rPr sz="1800">
                <a:hlinkClick r:id="rId3"/>
              </a:rPr>
              <a:t>Worksheet for settling microgreens as a shop category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