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1/reading-a-seed-wholesale-catalogue-as-a-reseller-what-the-offer-covers-7f01bb9f.html" TargetMode="External"/><Relationship Id="rId4" Type="http://schemas.openxmlformats.org/officeDocument/2006/relationships/hyperlink" Target="https://bulkseedsinternational-en.porkbunlead.workers.dev/azure/bulkseedsinternational-en-21/manual-for-routing-one-variety-selection-to-several-shipping-destinati-68c3b592.pdf" TargetMode="External"/><Relationship Id="rId5" Type="http://schemas.openxmlformats.org/officeDocument/2006/relationships/hyperlink" Target="https://bulkseedsinternational-en.porkbunlead.workers.dev/azure/bulkseedsinternational-en-21/worksheet-linking-each-catalogue-species-to-a-shop-department-and-owne-7268483a.docx" TargetMode="External"/><Relationship Id="rId6" Type="http://schemas.openxmlformats.org/officeDocument/2006/relationships/hyperlink" Target="https://bulkseedsinternational-en.porkbunlead.workers.dev/azure/bulkseedsinternational-en-21/planning-the-herb-group-as-a-staged-range-addition-a0c1640d.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1/short-answers-on-what-can-still-be-edited-in-a-seed-basket-b2a2837a.rtf" TargetMode="External"/><Relationship Id="rId3" Type="http://schemas.openxmlformats.org/officeDocument/2006/relationships/hyperlink" Target="https://bulkseedsinternational-en.porkbunlead.workers.dev/azure/bulkseedsinternational-en-21/comparison-grid-for-deciding-which-vegetable-crop-groups-to-stock-firs-f51070d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chain from filled basket to returned quotation</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a seed wholesale catalogue as a reseller: what the offer covers and where it stops</a:t>
            </a:r>
          </a:p>
          <a:p>
            <a:r>
              <a:rPr sz="1800">
                <a:hlinkClick r:id="rId4"/>
              </a:rPr>
              <a:t>Manual for routing one variety selection to several shipping destinations</a:t>
            </a:r>
          </a:p>
          <a:p>
            <a:r>
              <a:rPr sz="1800">
                <a:hlinkClick r:id="rId5"/>
              </a:rPr>
              <a:t>Worksheet linking each catalogue species to a shop department and owner</a:t>
            </a:r>
          </a:p>
          <a:p>
            <a:r>
              <a:rPr sz="1800">
                <a:hlinkClick r:id="rId6"/>
              </a:rPr>
              <a:t>Planning the herb group as a staged range addition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Short answers on what can still be edited in a seed basket</a:t>
            </a:r>
          </a:p>
          <a:p>
            <a:r>
              <a:rPr sz="1800">
                <a:hlinkClick r:id="rId3"/>
              </a:rPr>
              <a:t>Comparison grid for deciding which vegetable crop groups to stock first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