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3/seed-wholesale-for-resellers-reading-the-offer-before-you-select-c626d12a.html" TargetMode="External"/><Relationship Id="rId4" Type="http://schemas.openxmlformats.org/officeDocument/2006/relationships/hyperlink" Target="https://bulkseedsinternational-en.porkbunlead.workers.dev/azure/bulkseedsinternational-en-23/planning-guide-for-deciding-how-many-lines-per-catalogue-group-to-carr-20e63b8d.odt" TargetMode="External"/><Relationship Id="rId5" Type="http://schemas.openxmlformats.org/officeDocument/2006/relationships/hyperlink" Target="https://bulkseedsinternational-en.porkbunlead.workers.dev/azure/bulkseedsinternational-en-23/worksheet-for-clearing-unlisted-variety-requests-before-the-main-enqui-6aeee96f.docx" TargetMode="External"/><Relationship Id="rId6" Type="http://schemas.openxmlformats.org/officeDocument/2006/relationships/hyperlink" Target="https://bulkseedsinternational-en.porkbunlead.workers.dev/azure/bulkseedsinternational-en-23/criteria-grid-for-comparing-enquiry-effort-across-catalogue-groups-c7948f57.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3/short-answers-on-what-a-quotation-does-and-does-not-settle-d650fa0e.rtf" TargetMode="External"/><Relationship Id="rId3" Type="http://schemas.openxmlformats.org/officeDocument/2006/relationships/hyperlink" Target="https://bulkseedsinternational-en.porkbunlead.workers.dev/azure/bulkseedsinternational-en-23/practical-manual-for-confirming-availability-and-prices-after-an-enqui-deff01c9.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Microgreens and Sprouts Group to the Buying Team</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for Resellers: Reading the Offer Before You Select</a:t>
            </a:r>
          </a:p>
          <a:p>
            <a:r>
              <a:rPr sz="1800">
                <a:hlinkClick r:id="rId4"/>
              </a:rPr>
              <a:t>Planning Guide for Deciding How Many Lines per Catalogue Group to Carry</a:t>
            </a:r>
          </a:p>
          <a:p>
            <a:r>
              <a:rPr sz="1800">
                <a:hlinkClick r:id="rId5"/>
              </a:rPr>
              <a:t>Worksheet for Clearing Unlisted Variety Requests Before the Main Enquiry</a:t>
            </a:r>
          </a:p>
          <a:p>
            <a:r>
              <a:rPr sz="1800">
                <a:hlinkClick r:id="rId6"/>
              </a:rPr>
              <a:t>Criteria Grid for Comparing Enquiry Effort Across Catalogue Groups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Short Answers on What a Quotation Does and Does Not Settle</a:t>
            </a:r>
          </a:p>
          <a:p>
            <a:r>
              <a:rPr sz="1800">
                <a:hlinkClick r:id="rId3"/>
              </a:rPr>
              <a:t>Practical Manual for Confirming Availability and Prices After an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