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25/seed-groups-and-what-each-one-demands-from-a-retailer-52cc0686.html" TargetMode="External"/><Relationship Id="rId4" Type="http://schemas.openxmlformats.org/officeDocument/2006/relationships/hyperlink" Target="https://bulkseedsinternational-en.porkbunlead.workers.dev/azure/bulkseedsinternational-en-25/practical-manual-for-adding-a-herb-block-to-an-existing-vegetable-rang-442ceb62.pdf" TargetMode="External"/><Relationship Id="rId5" Type="http://schemas.openxmlformats.org/officeDocument/2006/relationships/hyperlink" Target="https://bulkseedsinternational-en.porkbunlead.workers.dev/azure/bulkseedsinternational-en-25/worksheet-for-checking-customer-requests-against-the-herb-group-8c78948e.docx" TargetMode="External"/><Relationship Id="rId6" Type="http://schemas.openxmlformats.org/officeDocument/2006/relationships/hyperlink" Target="https://bulkseedsinternational-en.porkbunlead.workers.dev/azure/bulkseedsinternational-en-25/planning-a-flower-range-block-by-lifecycle-8e398d1c.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25/microgreens-as-a-retail-category-in-short-questions-and-answers-915f8e2e.rtf" TargetMode="External"/><Relationship Id="rId3" Type="http://schemas.openxmlformats.org/officeDocument/2006/relationships/hyperlink" Target="https://bulkseedsinternational-en.porkbunlead.workers.dev/azure/bulkseedsinternational-en-25/comparison-sheet-for-vegetable-crop-groups-before-stocking-d3079434.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Microgreens and Sprouts to the Buying Team</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Groups and What Each One Demands from a Retailer</a:t>
            </a:r>
          </a:p>
          <a:p>
            <a:r>
              <a:rPr sz="1800">
                <a:hlinkClick r:id="rId4"/>
              </a:rPr>
              <a:t>Practical Manual for Adding a Herb Block to an Existing Vegetable Range</a:t>
            </a:r>
          </a:p>
          <a:p>
            <a:r>
              <a:rPr sz="1800">
                <a:hlinkClick r:id="rId5"/>
              </a:rPr>
              <a:t>Worksheet for Checking Customer Requests Against the Herb Group</a:t>
            </a:r>
          </a:p>
          <a:p>
            <a:r>
              <a:rPr sz="1800">
                <a:hlinkClick r:id="rId6"/>
              </a:rPr>
              <a:t>Planning a Flower Range Block by Lifecycle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Microgreens as a Retail Category in Short Questions and Answers</a:t>
            </a:r>
          </a:p>
          <a:p>
            <a:r>
              <a:rPr sz="1800">
                <a:hlinkClick r:id="rId3"/>
              </a:rPr>
              <a:t>Comparison Sheet for Vegetable Crop Groups Before Stocking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