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26/herb-seed-subcategories-compared-for-a-garden-shop-range-209ab636.html" TargetMode="External"/><Relationship Id="rId4" Type="http://schemas.openxmlformats.org/officeDocument/2006/relationships/hyperlink" Target="https://bulkseedsinternational-en.porkbunlead.workers.dev/azure/bulkseedsinternational-en-26/practical-manual-for-listing-microgreens-and-sprout-seeds-as-a-retail--1787f7f8.pdf" TargetMode="External"/><Relationship Id="rId5" Type="http://schemas.openxmlformats.org/officeDocument/2006/relationships/hyperlink" Target="https://bulkseedsinternational-en.porkbunlead.workers.dev/azure/bulkseedsinternational-en-26/herb-group-enquiries-in-short-questions-and-answers-30b72c44.rtf" TargetMode="External"/><Relationship Id="rId6" Type="http://schemas.openxmlformats.org/officeDocument/2006/relationships/hyperlink" Target="https://bulkseedsinternational-en.porkbunlead.workers.dev/azure/bulkseedsinternational-en-26/planning-guide-for-staging-herb-range-blocks-across-seasons-4ec08f99.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26/worksheet-for-screening-flower-seed-candidates-by-lifecycle-743fbd9e.docx" TargetMode="External"/><Relationship Id="rId3" Type="http://schemas.openxmlformats.org/officeDocument/2006/relationships/hyperlink" Target="https://bulkseedsinternational-en.porkbunlead.workers.dev/azure/bulkseedsinternational-en-26/comparison-grid-for-herb-subcategory-demand-evidence-7f30d26e.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Vine Crop Selections to the Buying Team</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Herb Seed Subcategories Compared for a Garden Shop Range</a:t>
            </a:r>
          </a:p>
          <a:p>
            <a:r>
              <a:rPr sz="1800">
                <a:hlinkClick r:id="rId4"/>
              </a:rPr>
              <a:t>Practical Manual for Listing Microgreens and Sprout Seeds as a Retail Category</a:t>
            </a:r>
          </a:p>
          <a:p>
            <a:r>
              <a:rPr sz="1800">
                <a:hlinkClick r:id="rId5"/>
              </a:rPr>
              <a:t>Herb Group Enquiries in Short Questions and Answers</a:t>
            </a:r>
          </a:p>
          <a:p>
            <a:r>
              <a:rPr sz="1800">
                <a:hlinkClick r:id="rId6"/>
              </a:rPr>
              <a:t>Planning Guide for Staging Herb Range Blocks Across Seasons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for Screening Flower Seed Candidates by Lifecycle</a:t>
            </a:r>
          </a:p>
          <a:p>
            <a:r>
              <a:rPr sz="1800">
                <a:hlinkClick r:id="rId3"/>
              </a:rPr>
              <a:t>Comparison Grid for Herb Subcategory Demand Evidence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