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7/reading-the-seed-catalogue-as-a-reseller-structure-scope-and-where-the-d8746e9e.html" TargetMode="External"/><Relationship Id="rId4" Type="http://schemas.openxmlformats.org/officeDocument/2006/relationships/hyperlink" Target="https://bulkseedsinternational-en.porkbunlead.workers.dev/azure/bulkseedsinternational-en-27/turning-one-variety-into-a-quotable-enquiry-line-a-working-manual-0d7ca7af.pdf" TargetMode="External"/><Relationship Id="rId5" Type="http://schemas.openxmlformats.org/officeDocument/2006/relationships/hyperlink" Target="https://bulkseedsinternational-en.porkbunlead.workers.dev/azure/bulkseedsinternational-en-27/worksheet-separating-destination-notes-from-basket-lines-29e4c7c5.docx" TargetMode="External"/><Relationship Id="rId6" Type="http://schemas.openxmlformats.org/officeDocument/2006/relationships/hyperlink" Target="https://bulkseedsinternational-en.porkbunlead.workers.dev/azure/bulkseedsinternational-en-27/short-answers-on-asking-about-a-variety-that-is-not-listed-48e4398b.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7/planning-guide-for-the-weeks-between-sending-an-enquiry-and-reviewing--acdf2d05.odt" TargetMode="External"/><Relationship Id="rId3" Type="http://schemas.openxmlformats.org/officeDocument/2006/relationships/hyperlink" Target="https://bulkseedsinternational-en.porkbunlead.workers.dev/azure/bulkseedsinternational-en-27/criteria-grid-for-comparing-two-similar-varieties-on-the-same-catalogu-df1b007a.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Reference Number in the Catalogue to Purchasing Staff</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Reading the Seed Catalogue as a Reseller: Structure, Scope and Where the Shop Decides</a:t>
            </a:r>
          </a:p>
          <a:p>
            <a:r>
              <a:rPr sz="1800">
                <a:hlinkClick r:id="rId4"/>
              </a:rPr>
              <a:t>Turning One Variety into a Quotable Enquiry Line: A Working Manual</a:t>
            </a:r>
          </a:p>
          <a:p>
            <a:r>
              <a:rPr sz="1800">
                <a:hlinkClick r:id="rId5"/>
              </a:rPr>
              <a:t>Worksheet: Separating Destination Notes from Basket Lines</a:t>
            </a:r>
          </a:p>
          <a:p>
            <a:r>
              <a:rPr sz="1800">
                <a:hlinkClick r:id="rId6"/>
              </a:rPr>
              <a:t>Short Answers on Asking About a Variety That Is Not Listed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Guide for the Weeks Between Sending an Enquiry and Reviewing the Quotation</a:t>
            </a:r>
          </a:p>
          <a:p>
            <a:r>
              <a:rPr sz="1800">
                <a:hlinkClick r:id="rId3"/>
              </a:rPr>
              <a:t>Criteria Grid for Comparing Two Similar Varieties on the Same Catalogue Page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