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8/choosing-your-first-wholesale-seed-order-a-reseller-s-orientation-86ee9014.html" TargetMode="External"/><Relationship Id="rId4" Type="http://schemas.openxmlformats.org/officeDocument/2006/relationships/hyperlink" Target="https://bulkseedsinternational-en.porkbunlead.workers.dev/azure/bulkseedsinternational-en-28/criteria-grid-for-screening-flower-seed-candidates-by-lifecycle-3e5d5ee9.xlsx" TargetMode="External"/><Relationship Id="rId5" Type="http://schemas.openxmlformats.org/officeDocument/2006/relationships/hyperlink" Target="https://bulkseedsinternational-en.porkbunlead.workers.dev/azure/bulkseedsinternational-en-28/practical-manual-for-keeping-duplicate-entries-out-of-a-seed-basket-7b6c975d.pdf" TargetMode="External"/><Relationship Id="rId6" Type="http://schemas.openxmlformats.org/officeDocument/2006/relationships/hyperlink" Target="https://bulkseedsinternational-en.porkbunlead.workers.dev/azure/bulkseedsinternational-en-28/quick-answers-on-contact-details-and-enquiry-references-bcd33cae.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8/worksheet-for-documenting-deferred-catalogue-groups-ce99d852.docx" TargetMode="External"/><Relationship Id="rId3" Type="http://schemas.openxmlformats.org/officeDocument/2006/relationships/hyperlink" Target="https://bulkseedsinternational-en.porkbunlead.workers.dev/azure/bulkseedsinternational-en-28/planning-guide-for-preparing-two-enquiries-side-by-side-d03dd18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Seed Catalogue Groups and Subcategories to a New Buyer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Your First Wholesale Seed Order: A Reseller's Orientation</a:t>
            </a:r>
          </a:p>
          <a:p>
            <a:r>
              <a:rPr sz="1800">
                <a:hlinkClick r:id="rId4"/>
              </a:rPr>
              <a:t>Criteria Grid for Screening Flower Seed Candidates by Lifecycle</a:t>
            </a:r>
          </a:p>
          <a:p>
            <a:r>
              <a:rPr sz="1800">
                <a:hlinkClick r:id="rId5"/>
              </a:rPr>
              <a:t>Practical Manual for Keeping Duplicate Entries Out of a Seed Basket</a:t>
            </a:r>
          </a:p>
          <a:p>
            <a:r>
              <a:rPr sz="1800">
                <a:hlinkClick r:id="rId6"/>
              </a:rPr>
              <a:t>Quick Answers on Contact Details and Enquiry References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Documenting Deferred Catalogue Groups</a:t>
            </a:r>
          </a:p>
          <a:p>
            <a:r>
              <a:rPr sz="1800">
                <a:hlinkClick r:id="rId3"/>
              </a:rPr>
              <a:t>Planning Guide for Preparing Two Enquiries Side by Side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