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29/when-the-catalogue-ends-and-your-shelf-plan-begins-768d9caf.html" TargetMode="External"/><Relationship Id="rId4" Type="http://schemas.openxmlformats.org/officeDocument/2006/relationships/hyperlink" Target="https://bulkseedsinternational-en.porkbunlead.workers.dev/azure/bulkseedsinternational-en-29/worksheet-for-recording-which-vegetable-crop-groups-you-stock-first-0bb50d8f.docx" TargetMode="External"/><Relationship Id="rId5" Type="http://schemas.openxmlformats.org/officeDocument/2006/relationships/hyperlink" Target="https://bulkseedsinternational-en.porkbunlead.workers.dev/azure/bulkseedsinternational-en-29/working-through-the-vegetable-group-crop-by-crop-0bc0bf8e.pdf" TargetMode="External"/><Relationship Id="rId6" Type="http://schemas.openxmlformats.org/officeDocument/2006/relationships/hyperlink" Target="https://bulkseedsinternational-en.porkbunlead.workers.dev/azure/bulkseedsinternational-en-29/sequencing-a-herb-range-block-by-block-22ca4119.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29/criteria-grid-for-choosing-between-two-similar-catalogue-entries-46a65143.xlsx" TargetMode="External"/><Relationship Id="rId3" Type="http://schemas.openxmlformats.org/officeDocument/2006/relationships/hyperlink" Target="https://bulkseedsinternational-en.porkbunlead.workers.dev/azure/bulkseedsinternational-en-29/microgreens-and-sprouts-in-short-questions-and-answers-9d8d71a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flower lifecycles to the buying team</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When the catalogue ends and your shelf plan begins</a:t>
            </a:r>
          </a:p>
          <a:p>
            <a:r>
              <a:rPr sz="1800">
                <a:hlinkClick r:id="rId4"/>
              </a:rPr>
              <a:t>Worksheet for recording which vegetable crop groups you stock first</a:t>
            </a:r>
          </a:p>
          <a:p>
            <a:r>
              <a:rPr sz="1800">
                <a:hlinkClick r:id="rId5"/>
              </a:rPr>
              <a:t>Working through the vegetable group crop by crop</a:t>
            </a:r>
          </a:p>
          <a:p>
            <a:r>
              <a:rPr sz="1800">
                <a:hlinkClick r:id="rId6"/>
              </a:rPr>
              <a:t>Sequencing a herb range block by block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grid for choosing between two similar catalogue entries</a:t>
            </a:r>
          </a:p>
          <a:p>
            <a:r>
              <a:rPr sz="1800">
                <a:hlinkClick r:id="rId3"/>
              </a:rPr>
              <a:t>Microgreens and sprouts in short questions and answers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