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n/index.html" TargetMode="External"/><Relationship Id="rId3" Type="http://schemas.openxmlformats.org/officeDocument/2006/relationships/hyperlink" Target="https://seoneosaatpilot.blob.core.windows.net/bulkseedsinternational-websites/bsi/bulkseedsinternational-en/bulkseedsinternational-en-4/choosing-a-first-seed-range-for-a-small-garden-shop-142b9832.html" TargetMode="External"/><Relationship Id="rId4" Type="http://schemas.openxmlformats.org/officeDocument/2006/relationships/hyperlink" Target="https://bulkseedsinternational-en.porkbunlead.workers.dev/azure/bulkseedsinternational-en-4/planning-a-repeatable-sourcing-routine-with-a-seed-wholesaler-15f0873e.odt" TargetMode="External"/><Relationship Id="rId5" Type="http://schemas.openxmlformats.org/officeDocument/2006/relationships/hyperlink" Target="https://bulkseedsinternational-en.porkbunlead.workers.dev/azure/bulkseedsinternational-en-4/pre-send-checklist-for-seed-enquiries-206f0190.docx" TargetMode="External"/><Relationship Id="rId6" Type="http://schemas.openxmlformats.org/officeDocument/2006/relationships/hyperlink" Target="https://bulkseedsinternational-en.porkbunlead.workers.dev/azure/bulkseedsinternational-en-4/practical-walkthrough-for-building-and-sending-a-seed-enquiry-39400a49.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zure/bulkseedsinternational-en-4/comparison-sheet-for-evaluating-seed-suppliers-on-enquiry-handling-62085ea0.xlsx" TargetMode="External"/><Relationship Id="rId3" Type="http://schemas.openxmlformats.org/officeDocument/2006/relationships/hyperlink" Target="https://bulkseedsinternational-en.porkbunlead.workers.dev/azure/bulkseedsinternational-en-4/seed-enquiry-basics-in-brief-questions-and-answers-c20acbfb.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Explaining the Seed Enquiry Process to the Buying Team</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Choosing a First Seed Range for a Small Garden Shop</a:t>
            </a:r>
          </a:p>
          <a:p>
            <a:r>
              <a:rPr sz="1800">
                <a:hlinkClick r:id="rId4"/>
              </a:rPr>
              <a:t>Planning a Repeatable Sourcing Routine with a Seed Wholesaler</a:t>
            </a:r>
          </a:p>
          <a:p>
            <a:r>
              <a:rPr sz="1800">
                <a:hlinkClick r:id="rId5"/>
              </a:rPr>
              <a:t>Pre-Send Checklist for Seed Enquiries</a:t>
            </a:r>
          </a:p>
          <a:p>
            <a:r>
              <a:rPr sz="1800">
                <a:hlinkClick r:id="rId6"/>
              </a:rPr>
              <a:t>Practical Walkthrough for Building and Sending a Seed Enquiry</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Comparison Sheet for Evaluating Seed Suppliers on Enquiry Handling</a:t>
            </a:r>
          </a:p>
          <a:p>
            <a:r>
              <a:rPr sz="1800">
                <a:hlinkClick r:id="rId3"/>
              </a:rPr>
              <a:t>Seed Enquiry Basics in Brief Questions and Answers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