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5/seed-wholesale-enquiries-under-german-supplier-law-what-resellers-shou-787b01dd.html" TargetMode="External"/><Relationship Id="rId4" Type="http://schemas.openxmlformats.org/officeDocument/2006/relationships/hyperlink" Target="https://bulkseedsinternational-en.porkbunlead.workers.dev/azure/bulkseedsinternational-en-5/comparison-grid-for-seed-group-breadth-against-retail-shelf-capacity-0a864037.xlsx" TargetMode="External"/><Relationship Id="rId5" Type="http://schemas.openxmlformats.org/officeDocument/2006/relationships/hyperlink" Target="https://bulkseedsinternational-en.porkbunlead.workers.dev/azure/bulkseedsinternational-en-5/worksheet-for-reviewing-basket-contents-against-the-species-list-befor-538c3a5f.docx" TargetMode="External"/><Relationship Id="rId6" Type="http://schemas.openxmlformats.org/officeDocument/2006/relationships/hyperlink" Target="https://bulkseedsinternational-en.porkbunlead.workers.dev/azure/bulkseedsinternational-en-5/matching-packaging-requirements-to-how-a-seed-shop-displays-and-resell-7b893276.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5/website-behaviour-of-the-seed-enquiry-basket-in-short-answers-bc6aa5a4.rtf" TargetMode="External"/><Relationship Id="rId3" Type="http://schemas.openxmlformats.org/officeDocument/2006/relationships/hyperlink" Target="https://bulkseedsinternational-en.porkbunlead.workers.dev/azure/bulkseedsinternational-en-5/structuring-a-seed-catalogue-review-across-vegetables-flowers-herbs-an-c684af6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Presenting seed catalogue reference numbers and descriptions to shop staff</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enquiries under German supplier law: what resellers should confirm first</a:t>
            </a:r>
          </a:p>
          <a:p>
            <a:r>
              <a:rPr sz="1800">
                <a:hlinkClick r:id="rId4"/>
              </a:rPr>
              <a:t>Comparison grid for seed group breadth against retail shelf capacity</a:t>
            </a:r>
          </a:p>
          <a:p>
            <a:r>
              <a:rPr sz="1800">
                <a:hlinkClick r:id="rId5"/>
              </a:rPr>
              <a:t>Worksheet for reviewing basket contents against the species list before sending</a:t>
            </a:r>
          </a:p>
          <a:p>
            <a:r>
              <a:rPr sz="1800">
                <a:hlinkClick r:id="rId6"/>
              </a:rPr>
              <a:t>Matching packaging requirements to how a seed shop displays and resells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Website behaviour of the seed enquiry basket in short answers</a:t>
            </a:r>
          </a:p>
          <a:p>
            <a:r>
              <a:rPr sz="1800">
                <a:hlinkClick r:id="rId3"/>
              </a:rPr>
              <a:t>Structuring a seed catalogue review across vegetables, flowers, herbs and microgreens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