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6/deciding-whether-a-wholesale-seed-supplier-fits-your-shop-255e689a.html" TargetMode="External"/><Relationship Id="rId4" Type="http://schemas.openxmlformats.org/officeDocument/2006/relationships/hyperlink" Target="https://bulkseedsinternational-en.porkbunlead.workers.dev/azure/bulkseedsinternational-en-6/worksheet-for-matching-catalogue-species-names-to-shelf-labels-1ee122de.docx" TargetMode="External"/><Relationship Id="rId5" Type="http://schemas.openxmlformats.org/officeDocument/2006/relationships/hyperlink" Target="https://bulkseedsinternational-en.porkbunlead.workers.dev/azure/bulkseedsinternational-en-6/sequencing-catalogue-groups-across-a-buying-year-32f93613.odt" TargetMode="External"/><Relationship Id="rId6" Type="http://schemas.openxmlformats.org/officeDocument/2006/relationships/hyperlink" Target="https://bulkseedsinternational-en.porkbunlead.workers.dev/azure/bulkseedsinternational-en-6/checklist-for-reviewing-quotation-lines-against-the-original-basket-4b26e401.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6/working-through-a-large-seed-catalogue-without-losing-selections-bf0d4feb.pdf" TargetMode="External"/><Relationship Id="rId3" Type="http://schemas.openxmlformats.org/officeDocument/2006/relationships/hyperlink" Target="https://bulkseedsinternational-en.porkbunlead.workers.dev/azure/bulkseedsinternational-en-6/seed-catalogue-groups-explained-in-short-questions-and-answers-c5c2d93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non-binding enquiries to shop colleagues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Deciding whether a wholesale seed supplier fits your shop</a:t>
            </a:r>
          </a:p>
          <a:p>
            <a:r>
              <a:rPr sz="1800">
                <a:hlinkClick r:id="rId4"/>
              </a:rPr>
              <a:t>Worksheet for matching catalogue species names to shelf labels</a:t>
            </a:r>
          </a:p>
          <a:p>
            <a:r>
              <a:rPr sz="1800">
                <a:hlinkClick r:id="rId5"/>
              </a:rPr>
              <a:t>Sequencing catalogue groups across a buying year</a:t>
            </a:r>
          </a:p>
          <a:p>
            <a:r>
              <a:rPr sz="1800">
                <a:hlinkClick r:id="rId6"/>
              </a:rPr>
              <a:t>Checklist for reviewing quotation lines against the original basket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Working through a large seed catalogue without losing selections</a:t>
            </a:r>
          </a:p>
          <a:p>
            <a:r>
              <a:rPr sz="1800">
                <a:hlinkClick r:id="rId3"/>
              </a:rPr>
              <a:t>Seed catalogue groups explained in short questions and answers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