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7/reading-a-seed-wholesaler-s-operator-details-before-you-enquire-14a8fc9b.html" TargetMode="External"/><Relationship Id="rId4" Type="http://schemas.openxmlformats.org/officeDocument/2006/relationships/hyperlink" Target="https://bulkseedsinternational-en.porkbunlead.workers.dev/azure/bulkseedsinternational-en-7/turning-shelf-formats-into-packaging-wording-for-a-seed-enquiry-3e439718.pdf" TargetMode="External"/><Relationship Id="rId5" Type="http://schemas.openxmlformats.org/officeDocument/2006/relationships/hyperlink" Target="https://bulkseedsinternational-en.porkbunlead.workers.dev/azure/bulkseedsinternational-en-7/worksheet-for-checking-quotation-lines-against-the-original-basket-458bb1b7.docx" TargetMode="External"/><Relationship Id="rId6" Type="http://schemas.openxmlformats.org/officeDocument/2006/relationships/hyperlink" Target="https://bulkseedsinternational-en.porkbunlead.workers.dev/azure/bulkseedsinternational-en-7/what-happens-to-a-seed-basket-in-the-browser-in-short-answers-480c2dfc.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7/spreading-seed-catalogue-group-reviews-across-a-buying-year-4d1b9170.odt" TargetMode="External"/><Relationship Id="rId3" Type="http://schemas.openxmlformats.org/officeDocument/2006/relationships/hyperlink" Target="https://bulkseedsinternational-en.porkbunlead.workers.dev/azure/bulkseedsinternational-en-7/grid-for-weighing-seed-group-breadth-against-shelf-capacity-c6e3430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Reference Numbers and Descriptions to Shop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a Seed Wholesaler's Operator Details Before You Enquire</a:t>
            </a:r>
          </a:p>
          <a:p>
            <a:r>
              <a:rPr sz="1800">
                <a:hlinkClick r:id="rId4"/>
              </a:rPr>
              <a:t>Turning Shelf Formats into Packaging Wording for a Seed Enquiry</a:t>
            </a:r>
          </a:p>
          <a:p>
            <a:r>
              <a:rPr sz="1800">
                <a:hlinkClick r:id="rId5"/>
              </a:rPr>
              <a:t>Worksheet for Checking Quotation Lines Against the Original Basket</a:t>
            </a:r>
          </a:p>
          <a:p>
            <a:r>
              <a:rPr sz="1800">
                <a:hlinkClick r:id="rId6"/>
              </a:rPr>
              <a:t>What Happens to a Seed Basket in the Browser in Short Answers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Spreading Seed Catalogue Group Reviews Across a Buying Year</a:t>
            </a:r>
          </a:p>
          <a:p>
            <a:r>
              <a:rPr sz="1800">
                <a:hlinkClick r:id="rId3"/>
              </a:rPr>
              <a:t>Grid for Weighing Seed Group Breadth Against Shelf Capacity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