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8/microgreens-and-sprouts-as-a-shop-category-what-a-reseller-should-sett-08aab78c.html" TargetMode="External"/><Relationship Id="rId4" Type="http://schemas.openxmlformats.org/officeDocument/2006/relationships/hyperlink" Target="https://bulkseedsinternational-en.porkbunlead.workers.dev/azure/bulkseedsinternational-en-8/questions-resellers-ask-about-starting-a-wholesaler-relationship-08366413.rtf" TargetMode="External"/><Relationship Id="rId5" Type="http://schemas.openxmlformats.org/officeDocument/2006/relationships/hyperlink" Target="https://bulkseedsinternational-en.porkbunlead.workers.dev/azure/bulkseedsinternational-en-8/a-practical-manual-for-enquiring-about-flower-seed-species-by-name-2c955ff5.pdf" TargetMode="External"/><Relationship Id="rId6" Type="http://schemas.openxmlformats.org/officeDocument/2006/relationships/hyperlink" Target="https://bulkseedsinternational-en.porkbunlead.workers.dev/azure/bulkseedsinternational-en-8/planning-an-opening-assortment-across-vegetables-flowers-and-herbs-2d0a3fac.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8/worksheet-for-recording-which-catalogue-species-belong-in-each-shop-de-55704a17.docx" TargetMode="External"/><Relationship Id="rId3" Type="http://schemas.openxmlformats.org/officeDocument/2006/relationships/hyperlink" Target="https://bulkseedsinternational-en.porkbunlead.workers.dev/azure/bulkseedsinternational-en-8/comparison-grid-for-quote-readiness-across-seed-groups-aecced69.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seed catalogue structure to new retail staff</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Microgreens and sprouts as a shop category: what a reseller should settle before listing</a:t>
            </a:r>
          </a:p>
          <a:p>
            <a:r>
              <a:rPr sz="1800">
                <a:hlinkClick r:id="rId4"/>
              </a:rPr>
              <a:t>Questions resellers ask about starting a wholesaler relationship</a:t>
            </a:r>
          </a:p>
          <a:p>
            <a:r>
              <a:rPr sz="1800">
                <a:hlinkClick r:id="rId5"/>
              </a:rPr>
              <a:t>A practical manual for enquiring about flower seed species by name</a:t>
            </a:r>
          </a:p>
          <a:p>
            <a:r>
              <a:rPr sz="1800">
                <a:hlinkClick r:id="rId6"/>
              </a:rPr>
              <a:t>Planning an opening assortment across vegetables, flowers and herbs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for recording which catalogue species belong in each shop department</a:t>
            </a:r>
          </a:p>
          <a:p>
            <a:r>
              <a:rPr sz="1800">
                <a:hlinkClick r:id="rId3"/>
              </a:rPr>
              <a:t>Comparison grid for quote readiness across seed groups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