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9/judging-a-seed-wholesaler-on-published-facts-not-impressions-5f1f29d3.html" TargetMode="External"/><Relationship Id="rId4" Type="http://schemas.openxmlformats.org/officeDocument/2006/relationships/hyperlink" Target="https://bulkseedsinternational-en.porkbunlead.workers.dev/azure/bulkseedsinternational-en-9/questions-about-enquiries-that-are-not-yet-orders-0f8bf7dc.rtf" TargetMode="External"/><Relationship Id="rId5" Type="http://schemas.openxmlformats.org/officeDocument/2006/relationships/hyperlink" Target="https://bulkseedsinternational-en.porkbunlead.workers.dev/azure/bulkseedsinternational-en-9/a-practical-manual-for-sending-an-unlisted-variety-request-1f18ed3a.pdf" TargetMode="External"/><Relationship Id="rId6" Type="http://schemas.openxmlformats.org/officeDocument/2006/relationships/hyperlink" Target="https://bulkseedsinternational-en.porkbunlead.workers.dev/azure/bulkseedsinternational-en-9/criteria-grid-for-deciding-which-seed-group-to-defer-32c13a82.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9/worksheet-for-separating-shelf-space-limits-from-range-ambition-9dd37adc.docx" TargetMode="External"/><Relationship Id="rId3" Type="http://schemas.openxmlformats.org/officeDocument/2006/relationships/hyperlink" Target="https://bulkseedsinternational-en.porkbunlead.workers.dev/azure/bulkseedsinternational-en-9/planning-the-first-twelve-months-of-wholesale-seed-ordering-c57ad124.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Presenting Quantity Tiers and Pack Sizes to Shop Buyers</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a Seed Wholesaler on Published Facts, Not Impressions</a:t>
            </a:r>
          </a:p>
          <a:p>
            <a:r>
              <a:rPr sz="1800">
                <a:hlinkClick r:id="rId4"/>
              </a:rPr>
              <a:t>Questions About Enquiries That Are Not Yet Orders</a:t>
            </a:r>
          </a:p>
          <a:p>
            <a:r>
              <a:rPr sz="1800">
                <a:hlinkClick r:id="rId5"/>
              </a:rPr>
              <a:t>A Practical Manual for Sending an Unlisted Variety Request</a:t>
            </a:r>
          </a:p>
          <a:p>
            <a:r>
              <a:rPr sz="1800">
                <a:hlinkClick r:id="rId6"/>
              </a:rPr>
              <a:t>Criteria Grid for Deciding Which Seed Group to Defer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Worksheet for Separating Shelf Space Limits from Range Ambition</a:t>
            </a:r>
          </a:p>
          <a:p>
            <a:r>
              <a:rPr sz="1800">
                <a:hlinkClick r:id="rId3"/>
              </a:rPr>
              <a:t>Planning the First Twelve Months of Wholesale Seed Ordering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