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10/set-a-minimum-enquiry-before-you-send-a-wholesale-seed-request-9f016a61.html" TargetMode="External"/><Relationship Id="rId4" Type="http://schemas.openxmlformats.org/officeDocument/2006/relationships/hyperlink" Target="https://bulkseedsinternational-en.porkbunlead.workers.dev/dream/bulkseedsinternational-en-10/seed-group-mix-questions-answered-briefly-34348012.rtf" TargetMode="External"/><Relationship Id="rId5" Type="http://schemas.openxmlformats.org/officeDocument/2006/relationships/hyperlink" Target="https://bulkseedsinternational-en.porkbunlead.workers.dev/dream/bulkseedsinternational-en-10/criteria-matrix-for-judging-catalogue-navigability-9fa1e55d.xlsx" TargetMode="External"/><Relationship Id="rId6" Type="http://schemas.openxmlformats.org/officeDocument/2006/relationships/hyperlink" Target="https://bulkseedsinternational-en.porkbunlead.workers.dev/dream/bulkseedsinternational-en-10/worksheet-variety-substitution-options-for-a-seed-enquiry-dbbe83e3.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10/document-a-seed-selection-decision-log-step-by-step-e17d30c7.pdf" TargetMode="External"/><Relationship Id="rId3" Type="http://schemas.openxmlformats.org/officeDocument/2006/relationships/hyperlink" Target="https://bulkseedsinternational-en.porkbunlead.workers.dev/dream/bulkseedsinternational-en-10/planning-the-handover-from-selection-to-shop-shelf-fe7beace.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Quantity Tiers on Seed Variety Pages</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Set a Minimum Enquiry Before You Send a Wholesale Seed Request</a:t>
            </a:r>
          </a:p>
          <a:p>
            <a:r>
              <a:rPr sz="1800">
                <a:hlinkClick r:id="rId4"/>
              </a:rPr>
              <a:t>Seed Group Mix Questions Answered Briefly</a:t>
            </a:r>
          </a:p>
          <a:p>
            <a:r>
              <a:rPr sz="1800">
                <a:hlinkClick r:id="rId5"/>
              </a:rPr>
              <a:t>Criteria Matrix for Judging Catalogue Navigability</a:t>
            </a:r>
          </a:p>
          <a:p>
            <a:r>
              <a:rPr sz="1800">
                <a:hlinkClick r:id="rId6"/>
              </a:rPr>
              <a:t>Worksheet: Variety Substitution Options for a Seed Enquiry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Document a Seed Selection Decision Log Step by Step</a:t>
            </a:r>
          </a:p>
          <a:p>
            <a:r>
              <a:rPr sz="1800">
                <a:hlinkClick r:id="rId3"/>
              </a:rPr>
              <a:t>Planning the Handover From Selection to Shop Shelf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